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3" r:id="rId8"/>
    <p:sldId id="264" r:id="rId9"/>
    <p:sldId id="265" r:id="rId10"/>
    <p:sldId id="267" r:id="rId11"/>
    <p:sldId id="266" r:id="rId12"/>
    <p:sldId id="262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2CC"/>
    <a:srgbClr val="C5252B"/>
    <a:srgbClr val="CD1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B6667-B40D-8F42-B7B8-BF3E9C23BAD2}" v="2585" dt="2024-09-16T19:00:04.414"/>
    <p1510:client id="{947597D7-15D8-AFA8-D476-CE10E0E26EA7}" v="4" dt="2024-09-18T18:49:04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F5D63-3B1E-5630-1E5F-2F14A0A4C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AD702D-9075-1E46-BD24-EF4CDA29C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12AF8-76D3-9487-106E-535CDF46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CA17BD-2B88-9043-A080-1B21F218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DF816F-85D9-E945-700F-BA2FB6F4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966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1B7C4-4FE0-45F3-27EF-80E635B2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068250-74FE-7450-506B-2A905BFA5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AEABF9-35D5-706A-618C-395AFAB1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F01C9-43C7-B9CA-6C2C-617D905C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A4A28-1832-6BB1-1018-902B307E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177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08C7CD-EF07-8BF4-CEBD-2AA0A5515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DE2624-F7AD-18A3-DCED-5948CCBAA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09067E-E944-D32F-C96C-5809622C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2686FA-4652-CC08-C957-80946A7F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B4638A-EAB8-73B9-B553-09E8C165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481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0BFBB-EEA6-9FEC-F78B-F34EBB6A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51790-1656-D2AC-8087-9C57DB3DC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13C3F-7D67-6814-06C2-515E06CF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91E7B0-B101-6109-4C81-53A9FBF2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CC2C3-C664-2B0C-0818-11BE89CE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229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2F3A0-07DB-7130-482D-C020E14E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4F3AB-3EE8-C691-1D09-6AE8F5A23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16C28-B2D7-1303-D733-67031351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6ED0F4-C58F-CD2B-05D7-3BA33C9E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24D60F-4FC7-524D-0DC0-7AAF54F0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1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5ABA1-4959-87E3-EB46-77929F62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CE8390-FC5C-E91F-2853-70CEFCDE9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41226E-EE42-F322-38DB-BBC9AA4BD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B94E34-87ED-9F23-4A28-A98D50AF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77CE1F-7ED5-82C1-9DA2-5A62EE08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8D020E-A407-5068-F74B-02CD8072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383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4653C-96B3-882D-DEC1-21882576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B3C45D-C3E1-8A00-FFF5-71D0F7EEE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B1889E-DBF2-CE87-C948-4AD7B4F3E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8A7A9B-2F4C-7B42-BA51-0DC5990C1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FA7173-CF50-BEF9-F1D3-4650DC208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6C2525-0D22-CD71-355A-CE88313C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9D2530-4F1A-2FDE-53A4-B8BEDCCE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B3F237-939B-3CA2-0CB9-C012897F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586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6EBA-F925-F328-C1F9-C5229422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DE5E90-3068-2CC2-A646-64E2CC08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2EC2CF-B6F7-10BF-657E-4E746A60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434D05-18B2-87DD-824A-A5C1F5C2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87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BC4A06-5E3A-9BD0-70EE-B891854E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6EAFC0-861D-C7B9-32D5-16EA58FF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03F0C1-CF7F-9621-5C39-8B4E4821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033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CDA47-B241-8F06-B386-DC35709A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54EC6-7FC8-D609-69E4-40E410FF9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017A06-0FE0-FFE5-83EF-F8916B2A0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9F87B-628D-D615-FA81-084FB42C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4637DD-66F1-5D6B-6BCA-632C037E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C07D00-5A16-9EE2-4EAA-99B6415C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7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11DA8-5E9A-A397-7EB9-7D350F35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6E2C77-8F77-A8A0-23EE-9CF6871B1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9689D-3CFE-9147-8BAE-9C9AFC0A1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CB8908-CCEE-D48A-6508-80BC8C82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FBA61E-F896-5739-ED8B-4BFD0327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C60FC1-1EB2-ACA9-0316-F6A33C88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36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55951F-FE60-33BD-BF72-D690A009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729703-4D19-E021-F529-C393CCB92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E4BEEA-1BB1-B384-EAF7-C9F56363A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4687-E068-4B6B-B24C-D9BF06FC718F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E50A47-79C6-A770-2DD1-B12005BF7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AC15B7-B3ED-DA27-02D9-55B2BF5A0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80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28044B68-050C-B430-EC81-0DD39A89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" y="0"/>
            <a:ext cx="12156786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7C8BC8B-E42D-A77E-0C35-6D4DE82A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C8497A5-79FC-66E2-2DBF-3D79ACF596B9}"/>
              </a:ext>
            </a:extLst>
          </p:cNvPr>
          <p:cNvSpPr txBox="1"/>
          <p:nvPr/>
        </p:nvSpPr>
        <p:spPr>
          <a:xfrm>
            <a:off x="1721911" y="2729731"/>
            <a:ext cx="892084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8000" b="1" dirty="0">
                <a:solidFill>
                  <a:srgbClr val="5492CC"/>
                </a:solidFill>
                <a:latin typeface="Arial"/>
                <a:ea typeface="Calibri"/>
                <a:cs typeface="Calibri"/>
              </a:rPr>
              <a:t>¿Qué es el amor?</a:t>
            </a:r>
            <a:endParaRPr lang="es-ES" sz="8000" b="1">
              <a:solidFill>
                <a:srgbClr val="5492CC"/>
              </a:solidFill>
              <a:latin typeface="Arial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598412-EB0F-4F6E-0116-61465F36BEE0}"/>
              </a:ext>
            </a:extLst>
          </p:cNvPr>
          <p:cNvSpPr txBox="1"/>
          <p:nvPr/>
        </p:nvSpPr>
        <p:spPr>
          <a:xfrm>
            <a:off x="1793799" y="2729732"/>
            <a:ext cx="892084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8000" b="1" dirty="0">
                <a:solidFill>
                  <a:srgbClr val="C5252B"/>
                </a:solidFill>
                <a:latin typeface="Arial"/>
                <a:ea typeface="Calibri"/>
                <a:cs typeface="Calibri"/>
              </a:rPr>
              <a:t>¿Qué es el amor?</a:t>
            </a:r>
            <a:endParaRPr lang="es-ES" sz="8000" b="1">
              <a:solidFill>
                <a:srgbClr val="C5252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75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F805889-B264-AA9F-FF92-40D02758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5" y="0"/>
            <a:ext cx="1214411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F30A39-8B23-A048-0058-0CDD145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69"/>
            <a:ext cx="1563920" cy="1034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0CA424-61F9-2226-02F1-F8E585D56985}"/>
              </a:ext>
            </a:extLst>
          </p:cNvPr>
          <p:cNvSpPr txBox="1"/>
          <p:nvPr/>
        </p:nvSpPr>
        <p:spPr>
          <a:xfrm>
            <a:off x="1943479" y="184426"/>
            <a:ext cx="830851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5400" b="1" dirty="0">
                <a:latin typeface="Arial"/>
                <a:ea typeface="Calibri"/>
                <a:cs typeface="Calibri"/>
              </a:rPr>
              <a:t>El amor es... casto</a:t>
            </a:r>
          </a:p>
        </p:txBody>
      </p:sp>
      <p:sp>
        <p:nvSpPr>
          <p:cNvPr id="9" name="Corazón 8">
            <a:extLst>
              <a:ext uri="{FF2B5EF4-FFF2-40B4-BE49-F238E27FC236}">
                <a16:creationId xmlns:a16="http://schemas.microsoft.com/office/drawing/2014/main" id="{3D2BDB0B-592E-1C42-D190-C963291A1BF9}"/>
              </a:ext>
            </a:extLst>
          </p:cNvPr>
          <p:cNvSpPr/>
          <p:nvPr/>
        </p:nvSpPr>
        <p:spPr>
          <a:xfrm rot="9180000" flipV="1">
            <a:off x="436729" y="5575728"/>
            <a:ext cx="1143664" cy="1081171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orazón 10">
            <a:extLst>
              <a:ext uri="{FF2B5EF4-FFF2-40B4-BE49-F238E27FC236}">
                <a16:creationId xmlns:a16="http://schemas.microsoft.com/office/drawing/2014/main" id="{CCED11C3-D26F-7BFD-97EB-84D41828DAB3}"/>
              </a:ext>
            </a:extLst>
          </p:cNvPr>
          <p:cNvSpPr/>
          <p:nvPr/>
        </p:nvSpPr>
        <p:spPr>
          <a:xfrm rot="12420000" flipV="1">
            <a:off x="281922" y="4690361"/>
            <a:ext cx="735449" cy="645743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orazón 11">
            <a:extLst>
              <a:ext uri="{FF2B5EF4-FFF2-40B4-BE49-F238E27FC236}">
                <a16:creationId xmlns:a16="http://schemas.microsoft.com/office/drawing/2014/main" id="{A4D6282C-36F0-638A-3B28-2068C32BE782}"/>
              </a:ext>
            </a:extLst>
          </p:cNvPr>
          <p:cNvSpPr/>
          <p:nvPr/>
        </p:nvSpPr>
        <p:spPr>
          <a:xfrm rot="10080000" flipV="1">
            <a:off x="618294" y="3966722"/>
            <a:ext cx="476914" cy="414421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Colegio Teresiano | Articulo - Inicio Catequesis Familiar">
            <a:extLst>
              <a:ext uri="{FF2B5EF4-FFF2-40B4-BE49-F238E27FC236}">
                <a16:creationId xmlns:a16="http://schemas.microsoft.com/office/drawing/2014/main" id="{F9855429-DA10-7E5B-F68C-BAC7B2BBD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543" y="3585231"/>
            <a:ext cx="3722913" cy="3293429"/>
          </a:xfrm>
          <a:prstGeom prst="rect">
            <a:avLst/>
          </a:prstGeom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6FF82A6-A412-93C4-A7F0-CA34D2EA24E9}"/>
              </a:ext>
            </a:extLst>
          </p:cNvPr>
          <p:cNvSpPr txBox="1"/>
          <p:nvPr/>
        </p:nvSpPr>
        <p:spPr>
          <a:xfrm>
            <a:off x="1399193" y="1300213"/>
            <a:ext cx="94107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El amor no busca adelantarse o acelerar, sino que vive con paciencia cada momento, cada etapa conforme a la voluntad de Dios.</a:t>
            </a:r>
          </a:p>
        </p:txBody>
      </p:sp>
    </p:spTree>
    <p:extLst>
      <p:ext uri="{BB962C8B-B14F-4D97-AF65-F5344CB8AC3E}">
        <p14:creationId xmlns:p14="http://schemas.microsoft.com/office/powerpoint/2010/main" val="259861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1F6165-9253-4919-86C8-CA0F6645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" y="0"/>
            <a:ext cx="12144110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76A64919-E56A-CEDE-1D17-BF9D5708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8" name="Corazón 7">
            <a:extLst>
              <a:ext uri="{FF2B5EF4-FFF2-40B4-BE49-F238E27FC236}">
                <a16:creationId xmlns:a16="http://schemas.microsoft.com/office/drawing/2014/main" id="{79E61592-732A-D12A-3C41-6D18588A1E9A}"/>
              </a:ext>
            </a:extLst>
          </p:cNvPr>
          <p:cNvSpPr/>
          <p:nvPr/>
        </p:nvSpPr>
        <p:spPr>
          <a:xfrm rot="12480000" flipV="1">
            <a:off x="10119884" y="5112183"/>
            <a:ext cx="1769593" cy="158463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1FB9F1-7554-6C90-3759-1ACAF1441A9A}"/>
              </a:ext>
            </a:extLst>
          </p:cNvPr>
          <p:cNvSpPr txBox="1"/>
          <p:nvPr/>
        </p:nvSpPr>
        <p:spPr>
          <a:xfrm>
            <a:off x="2283658" y="306890"/>
            <a:ext cx="76281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5400" b="1" dirty="0">
                <a:latin typeface="Arial"/>
                <a:ea typeface="Calibri"/>
                <a:cs typeface="Calibri"/>
              </a:rPr>
              <a:t>El amor es... reciproco</a:t>
            </a:r>
            <a:endParaRPr lang="es-ES"/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9A5791A2-9186-0848-902C-16C7E3CF14DB}"/>
              </a:ext>
            </a:extLst>
          </p:cNvPr>
          <p:cNvSpPr/>
          <p:nvPr/>
        </p:nvSpPr>
        <p:spPr>
          <a:xfrm rot="10080000" flipV="1">
            <a:off x="10703544" y="3960754"/>
            <a:ext cx="1211699" cy="1053957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orazón 8">
            <a:extLst>
              <a:ext uri="{FF2B5EF4-FFF2-40B4-BE49-F238E27FC236}">
                <a16:creationId xmlns:a16="http://schemas.microsoft.com/office/drawing/2014/main" id="{2A99E797-C535-89D7-ECFC-5B79E9059DDA}"/>
              </a:ext>
            </a:extLst>
          </p:cNvPr>
          <p:cNvSpPr/>
          <p:nvPr/>
        </p:nvSpPr>
        <p:spPr>
          <a:xfrm rot="11640000" flipV="1">
            <a:off x="10805180" y="3025496"/>
            <a:ext cx="830699" cy="72738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F2625EA-9D8A-BDD3-528B-2D104F400DF3}"/>
              </a:ext>
            </a:extLst>
          </p:cNvPr>
          <p:cNvGrpSpPr/>
          <p:nvPr/>
        </p:nvGrpSpPr>
        <p:grpSpPr>
          <a:xfrm>
            <a:off x="4316186" y="3847339"/>
            <a:ext cx="3559627" cy="2810037"/>
            <a:chOff x="4316186" y="3847339"/>
            <a:chExt cx="3559627" cy="2810037"/>
          </a:xfrm>
        </p:grpSpPr>
        <p:pic>
          <p:nvPicPr>
            <p:cNvPr id="12" name="Imagen 11" descr="Evangelio Seglar para el Domingo 5º de Pascua (15 de mayo de 2022) - Ciudad  Redonda">
              <a:extLst>
                <a:ext uri="{FF2B5EF4-FFF2-40B4-BE49-F238E27FC236}">
                  <a16:creationId xmlns:a16="http://schemas.microsoft.com/office/drawing/2014/main" id="{99B5FD04-786E-4920-3698-220FD465A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6186" y="3847339"/>
              <a:ext cx="3559627" cy="2810037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04202820-A4BB-2B03-EB68-B94693E207A0}"/>
                </a:ext>
              </a:extLst>
            </p:cNvPr>
            <p:cNvSpPr/>
            <p:nvPr/>
          </p:nvSpPr>
          <p:spPr>
            <a:xfrm>
              <a:off x="6358815" y="3848877"/>
              <a:ext cx="1228277" cy="626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5CDF5-8F04-2BF2-CE09-959530B82EB9}"/>
              </a:ext>
            </a:extLst>
          </p:cNvPr>
          <p:cNvSpPr txBox="1"/>
          <p:nvPr/>
        </p:nvSpPr>
        <p:spPr>
          <a:xfrm>
            <a:off x="1399193" y="1300213"/>
            <a:ext cx="941070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El amor es reciproco, el amor se da y se recibe, incluso si uno no es amado de vuelta siempre se reciben gracias al amar, pero es importante que uno debe amar en orden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498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B790155B-3CA2-406F-8EEE-A4B4932D9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607" y="0"/>
            <a:ext cx="12156786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CB1DF19-7939-CD3E-EBEA-C636BC1F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05" y="5685182"/>
            <a:ext cx="1563920" cy="1034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3E73C71-F573-6A99-8E85-564ABA7875E4}"/>
              </a:ext>
            </a:extLst>
          </p:cNvPr>
          <p:cNvSpPr txBox="1"/>
          <p:nvPr/>
        </p:nvSpPr>
        <p:spPr>
          <a:xfrm>
            <a:off x="2283658" y="1150533"/>
            <a:ext cx="762816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5400" b="1" dirty="0">
                <a:latin typeface="Arial"/>
                <a:ea typeface="Calibri"/>
                <a:cs typeface="Calibri"/>
              </a:rPr>
              <a:t>El amor, las heridas y la sanación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825AB31-B193-F955-F13B-0861D274F776}"/>
              </a:ext>
            </a:extLst>
          </p:cNvPr>
          <p:cNvGrpSpPr/>
          <p:nvPr/>
        </p:nvGrpSpPr>
        <p:grpSpPr>
          <a:xfrm>
            <a:off x="3404509" y="3039182"/>
            <a:ext cx="5396257" cy="3303757"/>
            <a:chOff x="3404509" y="3039182"/>
            <a:chExt cx="5396257" cy="3303757"/>
          </a:xfrm>
        </p:grpSpPr>
        <p:pic>
          <p:nvPicPr>
            <p:cNvPr id="6" name="Imagen 5" descr="Pin page">
              <a:extLst>
                <a:ext uri="{FF2B5EF4-FFF2-40B4-BE49-F238E27FC236}">
                  <a16:creationId xmlns:a16="http://schemas.microsoft.com/office/drawing/2014/main" id="{02FBA33F-92C2-9A63-1D95-1FAA5B59B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850" t="6337" r="1295" b="10107"/>
            <a:stretch/>
          </p:blipFill>
          <p:spPr>
            <a:xfrm>
              <a:off x="3404509" y="3042785"/>
              <a:ext cx="5396257" cy="3300154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E3B851-8C28-FDB5-F7B5-2B082ED21CDA}"/>
                </a:ext>
              </a:extLst>
            </p:cNvPr>
            <p:cNvSpPr/>
            <p:nvPr/>
          </p:nvSpPr>
          <p:spPr>
            <a:xfrm>
              <a:off x="3580969" y="3039182"/>
              <a:ext cx="1896257" cy="199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A08CCD3A-0750-B457-609C-C562F81DC309}"/>
              </a:ext>
            </a:extLst>
          </p:cNvPr>
          <p:cNvSpPr/>
          <p:nvPr/>
        </p:nvSpPr>
        <p:spPr>
          <a:xfrm>
            <a:off x="3286211" y="2947794"/>
            <a:ext cx="4287445" cy="184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79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1F6165-9253-4919-86C8-CA0F6645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" y="0"/>
            <a:ext cx="12144110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76A64919-E56A-CEDE-1D17-BF9D5708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71FB9F1-7554-6C90-3759-1ACAF1441A9A}"/>
              </a:ext>
            </a:extLst>
          </p:cNvPr>
          <p:cNvSpPr txBox="1"/>
          <p:nvPr/>
        </p:nvSpPr>
        <p:spPr>
          <a:xfrm>
            <a:off x="1671336" y="497390"/>
            <a:ext cx="82813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dirty="0">
                <a:latin typeface="Arial"/>
                <a:ea typeface="Calibri"/>
                <a:cs typeface="Calibri"/>
              </a:rPr>
              <a:t>El amor y sus formas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F54007-5A23-D43D-65EE-A5A3740816B5}"/>
              </a:ext>
            </a:extLst>
          </p:cNvPr>
          <p:cNvSpPr txBox="1"/>
          <p:nvPr/>
        </p:nvSpPr>
        <p:spPr>
          <a:xfrm>
            <a:off x="1671335" y="1579031"/>
            <a:ext cx="743766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El amor viene de Dios, Dios es amor, ese amor se manifiesta en nuestras vidas de distintas formas, en el amor de nuestros padres, de nuestros hermanos o amigos, en cada persona que nos ama podemos ver una parte del amor de Dios</a:t>
            </a:r>
          </a:p>
        </p:txBody>
      </p:sp>
      <p:sp>
        <p:nvSpPr>
          <p:cNvPr id="4" name="Corazón 3">
            <a:extLst>
              <a:ext uri="{FF2B5EF4-FFF2-40B4-BE49-F238E27FC236}">
                <a16:creationId xmlns:a16="http://schemas.microsoft.com/office/drawing/2014/main" id="{8F039A93-CB05-5769-5015-3ED6757DDC77}"/>
              </a:ext>
            </a:extLst>
          </p:cNvPr>
          <p:cNvSpPr/>
          <p:nvPr/>
        </p:nvSpPr>
        <p:spPr>
          <a:xfrm rot="12480000" flipV="1">
            <a:off x="10119884" y="5112183"/>
            <a:ext cx="1769593" cy="158463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orazón 8">
            <a:extLst>
              <a:ext uri="{FF2B5EF4-FFF2-40B4-BE49-F238E27FC236}">
                <a16:creationId xmlns:a16="http://schemas.microsoft.com/office/drawing/2014/main" id="{BC9064F0-A195-72C8-84A9-5344430B8F20}"/>
              </a:ext>
            </a:extLst>
          </p:cNvPr>
          <p:cNvSpPr/>
          <p:nvPr/>
        </p:nvSpPr>
        <p:spPr>
          <a:xfrm rot="10080000" flipV="1">
            <a:off x="10703544" y="3960754"/>
            <a:ext cx="1211699" cy="1053957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razón 12">
            <a:extLst>
              <a:ext uri="{FF2B5EF4-FFF2-40B4-BE49-F238E27FC236}">
                <a16:creationId xmlns:a16="http://schemas.microsoft.com/office/drawing/2014/main" id="{A4CB143C-1195-AA29-1492-757E7C2B3362}"/>
              </a:ext>
            </a:extLst>
          </p:cNvPr>
          <p:cNvSpPr/>
          <p:nvPr/>
        </p:nvSpPr>
        <p:spPr>
          <a:xfrm rot="11640000" flipV="1">
            <a:off x="10805180" y="3025496"/>
            <a:ext cx="830699" cy="72738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557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F805889-B264-AA9F-FF92-40D02758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5" y="0"/>
            <a:ext cx="1214411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F30A39-8B23-A048-0058-0CDD145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69"/>
            <a:ext cx="1563920" cy="1034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0CA424-61F9-2226-02F1-F8E585D56985}"/>
              </a:ext>
            </a:extLst>
          </p:cNvPr>
          <p:cNvSpPr txBox="1"/>
          <p:nvPr/>
        </p:nvSpPr>
        <p:spPr>
          <a:xfrm>
            <a:off x="1799705" y="227558"/>
            <a:ext cx="830851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dirty="0">
                <a:latin typeface="Arial"/>
                <a:ea typeface="Calibri"/>
                <a:cs typeface="Calibri"/>
              </a:rPr>
              <a:t>Las faltas en el amor</a:t>
            </a:r>
            <a:endParaRPr lang="es-E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74B431-E888-E309-ECE1-C7604E94037A}"/>
              </a:ext>
            </a:extLst>
          </p:cNvPr>
          <p:cNvSpPr txBox="1"/>
          <p:nvPr/>
        </p:nvSpPr>
        <p:spPr>
          <a:xfrm>
            <a:off x="1800218" y="1406502"/>
            <a:ext cx="894009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Ahora el problema es que las personas no son Dios, pecamos, nos equivocamos, nos dejamos llevar por nuestras pasiones o impulsos y con eso lastimamos al otro, esto causa heridas estás heridas son de rechazo, traición, abandono, injusticia y humillación.</a:t>
            </a:r>
            <a:endParaRPr lang="es-ES" dirty="0"/>
          </a:p>
        </p:txBody>
      </p:sp>
      <p:sp>
        <p:nvSpPr>
          <p:cNvPr id="9" name="Corazón 8">
            <a:extLst>
              <a:ext uri="{FF2B5EF4-FFF2-40B4-BE49-F238E27FC236}">
                <a16:creationId xmlns:a16="http://schemas.microsoft.com/office/drawing/2014/main" id="{3D2BDB0B-592E-1C42-D190-C963291A1BF9}"/>
              </a:ext>
            </a:extLst>
          </p:cNvPr>
          <p:cNvSpPr/>
          <p:nvPr/>
        </p:nvSpPr>
        <p:spPr>
          <a:xfrm rot="9180000" flipV="1">
            <a:off x="436729" y="5575728"/>
            <a:ext cx="1143664" cy="1081171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orazón 10">
            <a:extLst>
              <a:ext uri="{FF2B5EF4-FFF2-40B4-BE49-F238E27FC236}">
                <a16:creationId xmlns:a16="http://schemas.microsoft.com/office/drawing/2014/main" id="{CCED11C3-D26F-7BFD-97EB-84D41828DAB3}"/>
              </a:ext>
            </a:extLst>
          </p:cNvPr>
          <p:cNvSpPr/>
          <p:nvPr/>
        </p:nvSpPr>
        <p:spPr>
          <a:xfrm rot="12420000" flipV="1">
            <a:off x="281922" y="4690361"/>
            <a:ext cx="735449" cy="645743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orazón 11">
            <a:extLst>
              <a:ext uri="{FF2B5EF4-FFF2-40B4-BE49-F238E27FC236}">
                <a16:creationId xmlns:a16="http://schemas.microsoft.com/office/drawing/2014/main" id="{A4D6282C-36F0-638A-3B28-2068C32BE782}"/>
              </a:ext>
            </a:extLst>
          </p:cNvPr>
          <p:cNvSpPr/>
          <p:nvPr/>
        </p:nvSpPr>
        <p:spPr>
          <a:xfrm rot="10080000" flipV="1">
            <a:off x="618294" y="3966722"/>
            <a:ext cx="476914" cy="414421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3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1F6165-9253-4919-86C8-CA0F6645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" y="0"/>
            <a:ext cx="12144110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76A64919-E56A-CEDE-1D17-BF9D5708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71FB9F1-7554-6C90-3759-1ACAF1441A9A}"/>
              </a:ext>
            </a:extLst>
          </p:cNvPr>
          <p:cNvSpPr txBox="1"/>
          <p:nvPr/>
        </p:nvSpPr>
        <p:spPr>
          <a:xfrm>
            <a:off x="1671336" y="497390"/>
            <a:ext cx="82813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dirty="0">
                <a:latin typeface="Arial"/>
                <a:ea typeface="Calibri"/>
                <a:cs typeface="Calibri"/>
              </a:rPr>
              <a:t>¿Y cómo sanar?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F54007-5A23-D43D-65EE-A5A3740816B5}"/>
              </a:ext>
            </a:extLst>
          </p:cNvPr>
          <p:cNvSpPr txBox="1"/>
          <p:nvPr/>
        </p:nvSpPr>
        <p:spPr>
          <a:xfrm>
            <a:off x="1671335" y="1579031"/>
            <a:ext cx="765332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Primero lo primero hay que identificarlas, hay que hacer una evaluación de nuestra vida, de que heridas tenemos y que consecuencias han tenido en la forma en la que vivimos el amor</a:t>
            </a:r>
            <a:endParaRPr lang="es-ES" dirty="0"/>
          </a:p>
        </p:txBody>
      </p:sp>
      <p:sp>
        <p:nvSpPr>
          <p:cNvPr id="4" name="Corazón 3">
            <a:extLst>
              <a:ext uri="{FF2B5EF4-FFF2-40B4-BE49-F238E27FC236}">
                <a16:creationId xmlns:a16="http://schemas.microsoft.com/office/drawing/2014/main" id="{8F039A93-CB05-5769-5015-3ED6757DDC77}"/>
              </a:ext>
            </a:extLst>
          </p:cNvPr>
          <p:cNvSpPr/>
          <p:nvPr/>
        </p:nvSpPr>
        <p:spPr>
          <a:xfrm rot="12480000" flipV="1">
            <a:off x="10119884" y="5112183"/>
            <a:ext cx="1769593" cy="158463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orazón 8">
            <a:extLst>
              <a:ext uri="{FF2B5EF4-FFF2-40B4-BE49-F238E27FC236}">
                <a16:creationId xmlns:a16="http://schemas.microsoft.com/office/drawing/2014/main" id="{BC9064F0-A195-72C8-84A9-5344430B8F20}"/>
              </a:ext>
            </a:extLst>
          </p:cNvPr>
          <p:cNvSpPr/>
          <p:nvPr/>
        </p:nvSpPr>
        <p:spPr>
          <a:xfrm rot="10080000" flipV="1">
            <a:off x="10703544" y="3960754"/>
            <a:ext cx="1211699" cy="1053957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razón 12">
            <a:extLst>
              <a:ext uri="{FF2B5EF4-FFF2-40B4-BE49-F238E27FC236}">
                <a16:creationId xmlns:a16="http://schemas.microsoft.com/office/drawing/2014/main" id="{A4CB143C-1195-AA29-1492-757E7C2B3362}"/>
              </a:ext>
            </a:extLst>
          </p:cNvPr>
          <p:cNvSpPr/>
          <p:nvPr/>
        </p:nvSpPr>
        <p:spPr>
          <a:xfrm rot="11640000" flipV="1">
            <a:off x="10805180" y="3025496"/>
            <a:ext cx="830699" cy="72738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96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F805889-B264-AA9F-FF92-40D02758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5" y="0"/>
            <a:ext cx="1214411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F30A39-8B23-A048-0058-0CDD145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69"/>
            <a:ext cx="1563920" cy="1034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06E34AB-4D9B-967D-6C20-B5F41085E39A}"/>
              </a:ext>
            </a:extLst>
          </p:cNvPr>
          <p:cNvSpPr txBox="1"/>
          <p:nvPr/>
        </p:nvSpPr>
        <p:spPr>
          <a:xfrm>
            <a:off x="1958883" y="238598"/>
            <a:ext cx="82813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dirty="0">
                <a:latin typeface="Arial"/>
                <a:ea typeface="Calibri"/>
                <a:cs typeface="Calibri"/>
              </a:rPr>
              <a:t>Actividad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1F151A-862E-64FA-C62A-98748A110BAC}"/>
              </a:ext>
            </a:extLst>
          </p:cNvPr>
          <p:cNvSpPr txBox="1"/>
          <p:nvPr/>
        </p:nvSpPr>
        <p:spPr>
          <a:xfrm>
            <a:off x="1958882" y="1162088"/>
            <a:ext cx="900479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Ya conociendo que es el amor, escribe en una hoja que sientes que puede haber dañado la forma en la que ves y vives el amor,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3194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F805889-B264-AA9F-FF92-40D02758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5" y="0"/>
            <a:ext cx="1214411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F30A39-8B23-A048-0058-0CDD145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69"/>
            <a:ext cx="1563920" cy="1034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0CA424-61F9-2226-02F1-F8E585D56985}"/>
              </a:ext>
            </a:extLst>
          </p:cNvPr>
          <p:cNvSpPr txBox="1"/>
          <p:nvPr/>
        </p:nvSpPr>
        <p:spPr>
          <a:xfrm>
            <a:off x="1799705" y="227558"/>
            <a:ext cx="830851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dirty="0">
                <a:latin typeface="Arial"/>
                <a:ea typeface="Calibri"/>
                <a:cs typeface="Calibri"/>
              </a:rPr>
              <a:t>¿Y cómo sanar?</a:t>
            </a:r>
            <a:endParaRPr lang="es-E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74B431-E888-E309-ECE1-C7604E94037A}"/>
              </a:ext>
            </a:extLst>
          </p:cNvPr>
          <p:cNvSpPr txBox="1"/>
          <p:nvPr/>
        </p:nvSpPr>
        <p:spPr>
          <a:xfrm>
            <a:off x="1584558" y="1406502"/>
            <a:ext cx="901198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Ya identificando que es lo que nos faltó en el amor y como ha afectado nuestra vida en el amor, tenemos que acercarnos a Dios, hay que entender que el amor de Dios es gratuito lo único que se tiene que hacer para tener ese amor y acercarse a él por medio de la oración y los sacramentos.</a:t>
            </a:r>
            <a:endParaRPr lang="es-ES" dirty="0"/>
          </a:p>
        </p:txBody>
      </p:sp>
      <p:sp>
        <p:nvSpPr>
          <p:cNvPr id="9" name="Corazón 8">
            <a:extLst>
              <a:ext uri="{FF2B5EF4-FFF2-40B4-BE49-F238E27FC236}">
                <a16:creationId xmlns:a16="http://schemas.microsoft.com/office/drawing/2014/main" id="{3D2BDB0B-592E-1C42-D190-C963291A1BF9}"/>
              </a:ext>
            </a:extLst>
          </p:cNvPr>
          <p:cNvSpPr/>
          <p:nvPr/>
        </p:nvSpPr>
        <p:spPr>
          <a:xfrm rot="9180000" flipV="1">
            <a:off x="436729" y="5575728"/>
            <a:ext cx="1143664" cy="1081171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orazón 10">
            <a:extLst>
              <a:ext uri="{FF2B5EF4-FFF2-40B4-BE49-F238E27FC236}">
                <a16:creationId xmlns:a16="http://schemas.microsoft.com/office/drawing/2014/main" id="{CCED11C3-D26F-7BFD-97EB-84D41828DAB3}"/>
              </a:ext>
            </a:extLst>
          </p:cNvPr>
          <p:cNvSpPr/>
          <p:nvPr/>
        </p:nvSpPr>
        <p:spPr>
          <a:xfrm rot="12420000" flipV="1">
            <a:off x="281922" y="4690361"/>
            <a:ext cx="735449" cy="645743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orazón 11">
            <a:extLst>
              <a:ext uri="{FF2B5EF4-FFF2-40B4-BE49-F238E27FC236}">
                <a16:creationId xmlns:a16="http://schemas.microsoft.com/office/drawing/2014/main" id="{A4D6282C-36F0-638A-3B28-2068C32BE782}"/>
              </a:ext>
            </a:extLst>
          </p:cNvPr>
          <p:cNvSpPr/>
          <p:nvPr/>
        </p:nvSpPr>
        <p:spPr>
          <a:xfrm rot="10080000" flipV="1">
            <a:off x="618294" y="3966722"/>
            <a:ext cx="476914" cy="414421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96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28044B68-050C-B430-EC81-0DD39A89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" y="0"/>
            <a:ext cx="12156786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7C8BC8B-E42D-A77E-0C35-6D4DE82A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C8497A5-79FC-66E2-2DBF-3D79ACF596B9}"/>
              </a:ext>
            </a:extLst>
          </p:cNvPr>
          <p:cNvSpPr txBox="1"/>
          <p:nvPr/>
        </p:nvSpPr>
        <p:spPr>
          <a:xfrm>
            <a:off x="1736288" y="2729731"/>
            <a:ext cx="892084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8000" b="1" dirty="0">
                <a:solidFill>
                  <a:srgbClr val="5492CC"/>
                </a:solidFill>
                <a:latin typeface="Arial"/>
                <a:ea typeface="Calibri"/>
                <a:cs typeface="Calibri"/>
              </a:rPr>
              <a:t>Gracias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598412-EB0F-4F6E-0116-61465F36BEE0}"/>
              </a:ext>
            </a:extLst>
          </p:cNvPr>
          <p:cNvSpPr txBox="1"/>
          <p:nvPr/>
        </p:nvSpPr>
        <p:spPr>
          <a:xfrm>
            <a:off x="1793799" y="2729732"/>
            <a:ext cx="892084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8000" b="1" dirty="0">
                <a:solidFill>
                  <a:srgbClr val="C5252B"/>
                </a:solidFill>
                <a:latin typeface="Arial"/>
                <a:ea typeface="Calibri"/>
                <a:cs typeface="Calibri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2193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B790155B-3CA2-406F-8EEE-A4B4932D9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607" y="0"/>
            <a:ext cx="12156786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CB1DF19-7939-CD3E-EBEA-C636BC1F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05" y="5685182"/>
            <a:ext cx="1563920" cy="1034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2E46210-F05D-EEE3-D32B-1E3E4643D2FC}"/>
              </a:ext>
            </a:extLst>
          </p:cNvPr>
          <p:cNvSpPr txBox="1"/>
          <p:nvPr/>
        </p:nvSpPr>
        <p:spPr>
          <a:xfrm>
            <a:off x="2814336" y="837569"/>
            <a:ext cx="656680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5400" b="1" dirty="0">
                <a:latin typeface="Arial"/>
                <a:ea typeface="Calibri"/>
                <a:cs typeface="Calibri"/>
              </a:rPr>
              <a:t>¿Porque saber que es el amor?</a:t>
            </a:r>
            <a:endParaRPr lang="es-E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D0171A-2F3B-74F7-0B92-6C77B5F5A1E8}"/>
              </a:ext>
            </a:extLst>
          </p:cNvPr>
          <p:cNvSpPr txBox="1"/>
          <p:nvPr/>
        </p:nvSpPr>
        <p:spPr>
          <a:xfrm>
            <a:off x="963764" y="2579284"/>
            <a:ext cx="1028155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Calibri"/>
              </a:rPr>
              <a:t>Es importante respondernos esta pregunta porque somo seres creados por amor y para el amor, todos buscamos ser amados, sentirnos amados y en cierta manera todos queremos amar y para amar es necesario saber que es el amor y como vivir en él</a:t>
            </a:r>
          </a:p>
        </p:txBody>
      </p:sp>
    </p:spTree>
    <p:extLst>
      <p:ext uri="{BB962C8B-B14F-4D97-AF65-F5344CB8AC3E}">
        <p14:creationId xmlns:p14="http://schemas.microsoft.com/office/powerpoint/2010/main" val="412622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1F6165-9253-4919-86C8-CA0F6645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" y="0"/>
            <a:ext cx="12144110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76A64919-E56A-CEDE-1D17-BF9D5708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71FB9F1-7554-6C90-3759-1ACAF1441A9A}"/>
              </a:ext>
            </a:extLst>
          </p:cNvPr>
          <p:cNvSpPr txBox="1"/>
          <p:nvPr/>
        </p:nvSpPr>
        <p:spPr>
          <a:xfrm>
            <a:off x="1671336" y="497390"/>
            <a:ext cx="82813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dirty="0">
                <a:latin typeface="Arial"/>
                <a:ea typeface="Calibri"/>
                <a:cs typeface="Calibri"/>
              </a:rPr>
              <a:t>Para ti ¿qué es el amor?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F54007-5A23-D43D-65EE-A5A3740816B5}"/>
              </a:ext>
            </a:extLst>
          </p:cNvPr>
          <p:cNvSpPr txBox="1"/>
          <p:nvPr/>
        </p:nvSpPr>
        <p:spPr>
          <a:xfrm>
            <a:off x="1671335" y="1420880"/>
            <a:ext cx="7437665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Calibri"/>
              </a:rPr>
              <a:t>En la actualidad vivimos bombardeados de información de todo tipo pero es bueno detenernos un momento y pensar en preguntas tan vitales como esta por eso piensa y anota ¿para ti que es el amor?</a:t>
            </a:r>
            <a:endParaRPr lang="es-ES"/>
          </a:p>
        </p:txBody>
      </p:sp>
      <p:sp>
        <p:nvSpPr>
          <p:cNvPr id="4" name="Corazón 3">
            <a:extLst>
              <a:ext uri="{FF2B5EF4-FFF2-40B4-BE49-F238E27FC236}">
                <a16:creationId xmlns:a16="http://schemas.microsoft.com/office/drawing/2014/main" id="{8FDEAE77-84C9-7AC4-8A96-C527FAAF6C69}"/>
              </a:ext>
            </a:extLst>
          </p:cNvPr>
          <p:cNvSpPr/>
          <p:nvPr/>
        </p:nvSpPr>
        <p:spPr>
          <a:xfrm rot="12480000" flipV="1">
            <a:off x="10119884" y="5112183"/>
            <a:ext cx="1769593" cy="158463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orazón 8">
            <a:extLst>
              <a:ext uri="{FF2B5EF4-FFF2-40B4-BE49-F238E27FC236}">
                <a16:creationId xmlns:a16="http://schemas.microsoft.com/office/drawing/2014/main" id="{A2D761FF-2EE7-233A-3710-2317FC41AAE3}"/>
              </a:ext>
            </a:extLst>
          </p:cNvPr>
          <p:cNvSpPr/>
          <p:nvPr/>
        </p:nvSpPr>
        <p:spPr>
          <a:xfrm rot="10080000" flipV="1">
            <a:off x="10703544" y="3960754"/>
            <a:ext cx="1211699" cy="1053957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razón 12">
            <a:extLst>
              <a:ext uri="{FF2B5EF4-FFF2-40B4-BE49-F238E27FC236}">
                <a16:creationId xmlns:a16="http://schemas.microsoft.com/office/drawing/2014/main" id="{604DC62B-242C-E0D6-DFA2-16A34BF1624B}"/>
              </a:ext>
            </a:extLst>
          </p:cNvPr>
          <p:cNvSpPr/>
          <p:nvPr/>
        </p:nvSpPr>
        <p:spPr>
          <a:xfrm rot="11640000" flipV="1">
            <a:off x="10805180" y="3025496"/>
            <a:ext cx="830699" cy="72738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11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F805889-B264-AA9F-FF92-40D02758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5" y="0"/>
            <a:ext cx="1214411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F30A39-8B23-A048-0058-0CDD145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69"/>
            <a:ext cx="1563920" cy="1034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5044141-8F53-4A20-EA13-43D6A495C646}"/>
              </a:ext>
            </a:extLst>
          </p:cNvPr>
          <p:cNvSpPr txBox="1"/>
          <p:nvPr/>
        </p:nvSpPr>
        <p:spPr>
          <a:xfrm>
            <a:off x="1958883" y="238598"/>
            <a:ext cx="82813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dirty="0">
                <a:latin typeface="Arial"/>
                <a:ea typeface="Calibri"/>
                <a:cs typeface="Calibri"/>
              </a:rPr>
              <a:t>Actividad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BD9270-D6F6-2378-F5F9-00D83AFE4F7F}"/>
              </a:ext>
            </a:extLst>
          </p:cNvPr>
          <p:cNvSpPr txBox="1"/>
          <p:nvPr/>
        </p:nvSpPr>
        <p:spPr>
          <a:xfrm>
            <a:off x="1958882" y="1162088"/>
            <a:ext cx="900479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Escribe en un papel que piensas que es el amor, como ves ese amor y cómo estás viviendo ese amor que piensas</a:t>
            </a:r>
            <a:endParaRPr lang="es-E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7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F805889-B264-AA9F-FF92-40D02758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5" y="0"/>
            <a:ext cx="1214411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F30A39-8B23-A048-0058-0CDD145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69"/>
            <a:ext cx="1563920" cy="1034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0CA424-61F9-2226-02F1-F8E585D56985}"/>
              </a:ext>
            </a:extLst>
          </p:cNvPr>
          <p:cNvSpPr txBox="1"/>
          <p:nvPr/>
        </p:nvSpPr>
        <p:spPr>
          <a:xfrm>
            <a:off x="1943479" y="184426"/>
            <a:ext cx="830851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5400" b="1" dirty="0">
                <a:latin typeface="Arial"/>
                <a:ea typeface="Calibri"/>
                <a:cs typeface="Calibri"/>
              </a:rPr>
              <a:t>Bien y ¿qué es el amor?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74B431-E888-E309-ECE1-C7604E94037A}"/>
              </a:ext>
            </a:extLst>
          </p:cNvPr>
          <p:cNvSpPr txBox="1"/>
          <p:nvPr/>
        </p:nvSpPr>
        <p:spPr>
          <a:xfrm>
            <a:off x="1426407" y="1708427"/>
            <a:ext cx="934266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Realmente el amor es un concepto que nos sobrepasa de lo grande que es, pero puede ser entendido como una decisión de entrega en donde busco el bien del otro y también mi propio bien en lo espiritual y físico, el amor es lo contrario al egoísmo.</a:t>
            </a:r>
            <a:endParaRPr lang="es-ES" dirty="0"/>
          </a:p>
        </p:txBody>
      </p:sp>
      <p:sp>
        <p:nvSpPr>
          <p:cNvPr id="9" name="Corazón 8">
            <a:extLst>
              <a:ext uri="{FF2B5EF4-FFF2-40B4-BE49-F238E27FC236}">
                <a16:creationId xmlns:a16="http://schemas.microsoft.com/office/drawing/2014/main" id="{3D2BDB0B-592E-1C42-D190-C963291A1BF9}"/>
              </a:ext>
            </a:extLst>
          </p:cNvPr>
          <p:cNvSpPr/>
          <p:nvPr/>
        </p:nvSpPr>
        <p:spPr>
          <a:xfrm rot="9180000" flipV="1">
            <a:off x="436729" y="5575728"/>
            <a:ext cx="1143664" cy="1081171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orazón 10">
            <a:extLst>
              <a:ext uri="{FF2B5EF4-FFF2-40B4-BE49-F238E27FC236}">
                <a16:creationId xmlns:a16="http://schemas.microsoft.com/office/drawing/2014/main" id="{CCED11C3-D26F-7BFD-97EB-84D41828DAB3}"/>
              </a:ext>
            </a:extLst>
          </p:cNvPr>
          <p:cNvSpPr/>
          <p:nvPr/>
        </p:nvSpPr>
        <p:spPr>
          <a:xfrm rot="12420000" flipV="1">
            <a:off x="281922" y="4690361"/>
            <a:ext cx="735449" cy="645743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orazón 11">
            <a:extLst>
              <a:ext uri="{FF2B5EF4-FFF2-40B4-BE49-F238E27FC236}">
                <a16:creationId xmlns:a16="http://schemas.microsoft.com/office/drawing/2014/main" id="{A4D6282C-36F0-638A-3B28-2068C32BE782}"/>
              </a:ext>
            </a:extLst>
          </p:cNvPr>
          <p:cNvSpPr/>
          <p:nvPr/>
        </p:nvSpPr>
        <p:spPr>
          <a:xfrm rot="10080000" flipV="1">
            <a:off x="618294" y="3966722"/>
            <a:ext cx="476914" cy="414421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48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B790155B-3CA2-406F-8EEE-A4B4932D9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607" y="0"/>
            <a:ext cx="12156786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CB1DF19-7939-CD3E-EBEA-C636BC1F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05" y="5685182"/>
            <a:ext cx="1563920" cy="1034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A04DFB-55F9-53AA-6012-A2C888C301DF}"/>
              </a:ext>
            </a:extLst>
          </p:cNvPr>
          <p:cNvSpPr txBox="1"/>
          <p:nvPr/>
        </p:nvSpPr>
        <p:spPr>
          <a:xfrm>
            <a:off x="3521908" y="1041675"/>
            <a:ext cx="51516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5400" b="1" dirty="0">
                <a:latin typeface="Arial"/>
                <a:ea typeface="Calibri"/>
                <a:cs typeface="Calibri"/>
              </a:rPr>
              <a:t>El amor es...</a:t>
            </a:r>
            <a:endParaRPr lang="es-ES" dirty="0"/>
          </a:p>
        </p:txBody>
      </p:sp>
      <p:pic>
        <p:nvPicPr>
          <p:cNvPr id="6" name="Imagen 5" descr="Fano on X">
            <a:extLst>
              <a:ext uri="{FF2B5EF4-FFF2-40B4-BE49-F238E27FC236}">
                <a16:creationId xmlns:a16="http://schemas.microsoft.com/office/drawing/2014/main" id="{B2575300-65A1-DB48-CF79-AF459724C0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302" b="-482"/>
          <a:stretch/>
        </p:blipFill>
        <p:spPr>
          <a:xfrm>
            <a:off x="3486151" y="1924803"/>
            <a:ext cx="5165148" cy="4783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5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1F6165-9253-4919-86C8-CA0F6645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" y="0"/>
            <a:ext cx="12144110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76A64919-E56A-CEDE-1D17-BF9D5708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8" name="Corazón 7">
            <a:extLst>
              <a:ext uri="{FF2B5EF4-FFF2-40B4-BE49-F238E27FC236}">
                <a16:creationId xmlns:a16="http://schemas.microsoft.com/office/drawing/2014/main" id="{79E61592-732A-D12A-3C41-6D18588A1E9A}"/>
              </a:ext>
            </a:extLst>
          </p:cNvPr>
          <p:cNvSpPr/>
          <p:nvPr/>
        </p:nvSpPr>
        <p:spPr>
          <a:xfrm rot="12480000" flipV="1">
            <a:off x="10119884" y="5112183"/>
            <a:ext cx="1769593" cy="158463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1FB9F1-7554-6C90-3759-1ACAF1441A9A}"/>
              </a:ext>
            </a:extLst>
          </p:cNvPr>
          <p:cNvSpPr txBox="1"/>
          <p:nvPr/>
        </p:nvSpPr>
        <p:spPr>
          <a:xfrm>
            <a:off x="3072872" y="306890"/>
            <a:ext cx="60633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5400" b="1" dirty="0">
                <a:latin typeface="Arial"/>
                <a:ea typeface="Calibri"/>
                <a:cs typeface="Calibri"/>
              </a:rPr>
              <a:t>El amor es... libre</a:t>
            </a:r>
            <a:endParaRPr lang="es-ES"/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9A5791A2-9186-0848-902C-16C7E3CF14DB}"/>
              </a:ext>
            </a:extLst>
          </p:cNvPr>
          <p:cNvSpPr/>
          <p:nvPr/>
        </p:nvSpPr>
        <p:spPr>
          <a:xfrm rot="10080000" flipV="1">
            <a:off x="10703544" y="3960754"/>
            <a:ext cx="1211699" cy="1053957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orazón 8">
            <a:extLst>
              <a:ext uri="{FF2B5EF4-FFF2-40B4-BE49-F238E27FC236}">
                <a16:creationId xmlns:a16="http://schemas.microsoft.com/office/drawing/2014/main" id="{2A99E797-C535-89D7-ECFC-5B79E9059DDA}"/>
              </a:ext>
            </a:extLst>
          </p:cNvPr>
          <p:cNvSpPr/>
          <p:nvPr/>
        </p:nvSpPr>
        <p:spPr>
          <a:xfrm rot="11640000" flipV="1">
            <a:off x="10805180" y="3025496"/>
            <a:ext cx="830699" cy="72738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Domingo IV, B. TO | Soy Asuncionista">
            <a:extLst>
              <a:ext uri="{FF2B5EF4-FFF2-40B4-BE49-F238E27FC236}">
                <a16:creationId xmlns:a16="http://schemas.microsoft.com/office/drawing/2014/main" id="{87F06530-A0F2-6E56-F40B-24AA76F68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687" y="3848688"/>
            <a:ext cx="3940629" cy="2725695"/>
          </a:xfrm>
          <a:prstGeom prst="rect">
            <a:avLst/>
          </a:prstGeom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8DC88C3-2192-2E10-D978-70892A0ACC36}"/>
              </a:ext>
            </a:extLst>
          </p:cNvPr>
          <p:cNvSpPr txBox="1"/>
          <p:nvPr/>
        </p:nvSpPr>
        <p:spPr>
          <a:xfrm>
            <a:off x="1399193" y="1300213"/>
            <a:ext cx="94107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El amor es una entrega libre de sí, nadie ni nada te debe obligar a esa entrega es algo que está en la completa libertad de las personas.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154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F805889-B264-AA9F-FF92-40D02758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5" y="0"/>
            <a:ext cx="1214411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F30A39-8B23-A048-0058-0CDD145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69"/>
            <a:ext cx="1563920" cy="1034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0CA424-61F9-2226-02F1-F8E585D56985}"/>
              </a:ext>
            </a:extLst>
          </p:cNvPr>
          <p:cNvSpPr txBox="1"/>
          <p:nvPr/>
        </p:nvSpPr>
        <p:spPr>
          <a:xfrm>
            <a:off x="1943479" y="184426"/>
            <a:ext cx="830851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5400" b="1" dirty="0">
                <a:latin typeface="Arial"/>
                <a:ea typeface="Calibri"/>
                <a:cs typeface="Calibri"/>
              </a:rPr>
              <a:t>El amor es... fiel</a:t>
            </a:r>
          </a:p>
        </p:txBody>
      </p:sp>
      <p:sp>
        <p:nvSpPr>
          <p:cNvPr id="9" name="Corazón 8">
            <a:extLst>
              <a:ext uri="{FF2B5EF4-FFF2-40B4-BE49-F238E27FC236}">
                <a16:creationId xmlns:a16="http://schemas.microsoft.com/office/drawing/2014/main" id="{3D2BDB0B-592E-1C42-D190-C963291A1BF9}"/>
              </a:ext>
            </a:extLst>
          </p:cNvPr>
          <p:cNvSpPr/>
          <p:nvPr/>
        </p:nvSpPr>
        <p:spPr>
          <a:xfrm rot="9180000" flipV="1">
            <a:off x="436729" y="5575728"/>
            <a:ext cx="1143664" cy="1081171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orazón 10">
            <a:extLst>
              <a:ext uri="{FF2B5EF4-FFF2-40B4-BE49-F238E27FC236}">
                <a16:creationId xmlns:a16="http://schemas.microsoft.com/office/drawing/2014/main" id="{CCED11C3-D26F-7BFD-97EB-84D41828DAB3}"/>
              </a:ext>
            </a:extLst>
          </p:cNvPr>
          <p:cNvSpPr/>
          <p:nvPr/>
        </p:nvSpPr>
        <p:spPr>
          <a:xfrm rot="12420000" flipV="1">
            <a:off x="281922" y="4690361"/>
            <a:ext cx="735449" cy="645743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orazón 11">
            <a:extLst>
              <a:ext uri="{FF2B5EF4-FFF2-40B4-BE49-F238E27FC236}">
                <a16:creationId xmlns:a16="http://schemas.microsoft.com/office/drawing/2014/main" id="{A4D6282C-36F0-638A-3B28-2068C32BE782}"/>
              </a:ext>
            </a:extLst>
          </p:cNvPr>
          <p:cNvSpPr/>
          <p:nvPr/>
        </p:nvSpPr>
        <p:spPr>
          <a:xfrm rot="10080000" flipV="1">
            <a:off x="618294" y="3966722"/>
            <a:ext cx="476914" cy="414421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7FBD03-6176-96E7-FCA3-E0FEFEE2FC7A}"/>
              </a:ext>
            </a:extLst>
          </p:cNvPr>
          <p:cNvSpPr txBox="1"/>
          <p:nvPr/>
        </p:nvSpPr>
        <p:spPr>
          <a:xfrm>
            <a:off x="1399193" y="1300213"/>
            <a:ext cx="94107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El amor es fiel, se mantiene en esa entrega independientemente de lo que le ofrezca el mundo el amor se entrega y se mantiene con firmeza en esa entrega.</a:t>
            </a:r>
            <a:endParaRPr lang="es-ES" dirty="0"/>
          </a:p>
        </p:txBody>
      </p:sp>
      <p:pic>
        <p:nvPicPr>
          <p:cNvPr id="8" name="Imagen 7" descr="Lectio Divina con el Evangelio de este domingo · Dibujos de Fano en color ·  Diócesis de Málaga : Portal de la Iglesia Católica de Málaga">
            <a:extLst>
              <a:ext uri="{FF2B5EF4-FFF2-40B4-BE49-F238E27FC236}">
                <a16:creationId xmlns:a16="http://schemas.microsoft.com/office/drawing/2014/main" id="{E0D7F212-0B17-9BC9-A596-ECCDDFBB2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864" y="3840480"/>
            <a:ext cx="3260271" cy="28917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02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1F6165-9253-4919-86C8-CA0F6645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" y="0"/>
            <a:ext cx="12144110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76A64919-E56A-CEDE-1D17-BF9D5708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8" name="Corazón 7">
            <a:extLst>
              <a:ext uri="{FF2B5EF4-FFF2-40B4-BE49-F238E27FC236}">
                <a16:creationId xmlns:a16="http://schemas.microsoft.com/office/drawing/2014/main" id="{79E61592-732A-D12A-3C41-6D18588A1E9A}"/>
              </a:ext>
            </a:extLst>
          </p:cNvPr>
          <p:cNvSpPr/>
          <p:nvPr/>
        </p:nvSpPr>
        <p:spPr>
          <a:xfrm rot="12480000" flipV="1">
            <a:off x="10119884" y="5112183"/>
            <a:ext cx="1769593" cy="158463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1FB9F1-7554-6C90-3759-1ACAF1441A9A}"/>
              </a:ext>
            </a:extLst>
          </p:cNvPr>
          <p:cNvSpPr txBox="1"/>
          <p:nvPr/>
        </p:nvSpPr>
        <p:spPr>
          <a:xfrm>
            <a:off x="3072872" y="306890"/>
            <a:ext cx="60633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5400" b="1" dirty="0">
                <a:latin typeface="Arial"/>
                <a:ea typeface="Calibri"/>
                <a:cs typeface="Calibri"/>
              </a:rPr>
              <a:t>El amor es... total</a:t>
            </a:r>
            <a:endParaRPr lang="es-ES"/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9A5791A2-9186-0848-902C-16C7E3CF14DB}"/>
              </a:ext>
            </a:extLst>
          </p:cNvPr>
          <p:cNvSpPr/>
          <p:nvPr/>
        </p:nvSpPr>
        <p:spPr>
          <a:xfrm rot="10080000" flipV="1">
            <a:off x="10703544" y="3960754"/>
            <a:ext cx="1211699" cy="1053957"/>
          </a:xfrm>
          <a:prstGeom prst="heart">
            <a:avLst/>
          </a:prstGeom>
          <a:solidFill>
            <a:srgbClr val="549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orazón 8">
            <a:extLst>
              <a:ext uri="{FF2B5EF4-FFF2-40B4-BE49-F238E27FC236}">
                <a16:creationId xmlns:a16="http://schemas.microsoft.com/office/drawing/2014/main" id="{2A99E797-C535-89D7-ECFC-5B79E9059DDA}"/>
              </a:ext>
            </a:extLst>
          </p:cNvPr>
          <p:cNvSpPr/>
          <p:nvPr/>
        </p:nvSpPr>
        <p:spPr>
          <a:xfrm rot="11640000" flipV="1">
            <a:off x="10805180" y="3025496"/>
            <a:ext cx="830699" cy="727385"/>
          </a:xfrm>
          <a:prstGeom prst="heart">
            <a:avLst/>
          </a:prstGeom>
          <a:solidFill>
            <a:srgbClr val="CD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51ABCF-2053-9DBA-0AF8-8FDE2D7144AA}"/>
              </a:ext>
            </a:extLst>
          </p:cNvPr>
          <p:cNvSpPr txBox="1"/>
          <p:nvPr/>
        </p:nvSpPr>
        <p:spPr>
          <a:xfrm>
            <a:off x="1399193" y="1300213"/>
            <a:ext cx="94107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4000" dirty="0">
                <a:latin typeface="Arial"/>
                <a:ea typeface="Calibri"/>
                <a:cs typeface="Arial"/>
              </a:rPr>
              <a:t>El amor es una entrega total, no es de entregar un poco de sí mismo y guardar el resto, no se guarda nada, sino que lo da todo.</a:t>
            </a:r>
          </a:p>
        </p:txBody>
      </p:sp>
      <p:pic>
        <p:nvPicPr>
          <p:cNvPr id="4" name="Imagen 3" descr="Dibujos de Fano para Cuaresma">
            <a:extLst>
              <a:ext uri="{FF2B5EF4-FFF2-40B4-BE49-F238E27FC236}">
                <a16:creationId xmlns:a16="http://schemas.microsoft.com/office/drawing/2014/main" id="{B3629AF9-BA6E-5461-05C2-8E550F408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043" y="3198601"/>
            <a:ext cx="3355521" cy="35087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245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Andrea Castañeda Roncancio</dc:creator>
  <cp:lastModifiedBy>Camila Andrea Castañeda Roncancio</cp:lastModifiedBy>
  <cp:revision>460</cp:revision>
  <dcterms:created xsi:type="dcterms:W3CDTF">2022-07-10T13:31:19Z</dcterms:created>
  <dcterms:modified xsi:type="dcterms:W3CDTF">2024-09-18T18:49:06Z</dcterms:modified>
</cp:coreProperties>
</file>