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57" r:id="rId5"/>
    <p:sldId id="261" r:id="rId6"/>
    <p:sldId id="264" r:id="rId7"/>
    <p:sldId id="258" r:id="rId8"/>
    <p:sldId id="265" r:id="rId9"/>
    <p:sldId id="277" r:id="rId10"/>
    <p:sldId id="267" r:id="rId11"/>
    <p:sldId id="263" r:id="rId12"/>
    <p:sldId id="268" r:id="rId13"/>
    <p:sldId id="269" r:id="rId14"/>
    <p:sldId id="274" r:id="rId15"/>
    <p:sldId id="273" r:id="rId16"/>
    <p:sldId id="275" r:id="rId17"/>
    <p:sldId id="278" r:id="rId18"/>
    <p:sldId id="276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39A6B-3A81-4FE9-A6CC-933CF95134C6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0313EB92-8AC9-4726-ABF4-9481FC7752D1}">
      <dgm:prSet phldrT="[Texto]"/>
      <dgm:spPr/>
      <dgm:t>
        <a:bodyPr/>
        <a:lstStyle/>
        <a:p>
          <a:r>
            <a:rPr lang="es-CO" dirty="0"/>
            <a:t> USAR</a:t>
          </a:r>
        </a:p>
      </dgm:t>
      <dgm:extLst>
        <a:ext uri="{E40237B7-FDA0-4F09-8148-C483321AD2D9}">
          <dgm14:cNvPr xmlns:dgm14="http://schemas.microsoft.com/office/drawing/2010/diagram" id="0" name="" descr="JZ"/>
        </a:ext>
      </dgm:extLst>
    </dgm:pt>
    <dgm:pt modelId="{E0215885-D1C4-4D9A-8AD1-81490927331F}" type="parTrans" cxnId="{4C803939-AB6E-4507-8AEB-542D8492659B}">
      <dgm:prSet/>
      <dgm:spPr/>
      <dgm:t>
        <a:bodyPr/>
        <a:lstStyle/>
        <a:p>
          <a:endParaRPr lang="es-CO"/>
        </a:p>
      </dgm:t>
    </dgm:pt>
    <dgm:pt modelId="{D8A85B97-724C-41F4-8BBB-65EDF0FBF4EA}" type="sibTrans" cxnId="{4C803939-AB6E-4507-8AEB-542D8492659B}">
      <dgm:prSet/>
      <dgm:spPr/>
      <dgm:t>
        <a:bodyPr/>
        <a:lstStyle/>
        <a:p>
          <a:endParaRPr lang="es-CO"/>
        </a:p>
      </dgm:t>
    </dgm:pt>
    <dgm:pt modelId="{CF6385EC-62CF-43C8-8735-81C273FB2F8F}">
      <dgm:prSet/>
      <dgm:spPr/>
      <dgm:t>
        <a:bodyPr/>
        <a:lstStyle/>
        <a:p>
          <a:r>
            <a:rPr lang="es-MX" dirty="0"/>
            <a:t>AMAR</a:t>
          </a:r>
          <a:endParaRPr lang="es-CO" dirty="0"/>
        </a:p>
      </dgm:t>
    </dgm:pt>
    <dgm:pt modelId="{3282907F-77F7-4CD1-8C3E-CFB7F92209B2}" type="parTrans" cxnId="{EA911C1F-FB71-4255-975D-CAC758474D49}">
      <dgm:prSet/>
      <dgm:spPr/>
      <dgm:t>
        <a:bodyPr/>
        <a:lstStyle/>
        <a:p>
          <a:endParaRPr lang="es-CO"/>
        </a:p>
      </dgm:t>
    </dgm:pt>
    <dgm:pt modelId="{1E233D5C-74E7-49E9-B85F-088CE4B36734}" type="sibTrans" cxnId="{EA911C1F-FB71-4255-975D-CAC758474D49}">
      <dgm:prSet/>
      <dgm:spPr/>
      <dgm:t>
        <a:bodyPr/>
        <a:lstStyle/>
        <a:p>
          <a:endParaRPr lang="es-CO"/>
        </a:p>
      </dgm:t>
    </dgm:pt>
    <dgm:pt modelId="{A329FC45-0BC5-49EF-BF79-DA9FD91704BB}" type="pres">
      <dgm:prSet presAssocID="{8EE39A6B-3A81-4FE9-A6CC-933CF95134C6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7EF92B9-0CD6-46E7-9581-78030A675926}" type="pres">
      <dgm:prSet presAssocID="{8EE39A6B-3A81-4FE9-A6CC-933CF95134C6}" presName="dummyMaxCanvas" presStyleCnt="0"/>
      <dgm:spPr/>
    </dgm:pt>
    <dgm:pt modelId="{913AF1EE-DBB2-4A6C-B07C-01D6EAC2A691}" type="pres">
      <dgm:prSet presAssocID="{8EE39A6B-3A81-4FE9-A6CC-933CF95134C6}" presName="parentComposite" presStyleCnt="0"/>
      <dgm:spPr/>
    </dgm:pt>
    <dgm:pt modelId="{826BF61D-ECD0-4F63-A0C9-1BE38823152A}" type="pres">
      <dgm:prSet presAssocID="{8EE39A6B-3A81-4FE9-A6CC-933CF95134C6}" presName="parent1" presStyleLbl="alignAccFollowNode1" presStyleIdx="0" presStyleCnt="4" custAng="848635" custLinFactY="100000" custLinFactNeighborX="18428" custLinFactNeighborY="155270">
        <dgm:presLayoutVars>
          <dgm:chMax val="4"/>
        </dgm:presLayoutVars>
      </dgm:prSet>
      <dgm:spPr/>
    </dgm:pt>
    <dgm:pt modelId="{D910A0E4-20A6-4791-AC18-E181C2F6063F}" type="pres">
      <dgm:prSet presAssocID="{8EE39A6B-3A81-4FE9-A6CC-933CF95134C6}" presName="parent2" presStyleLbl="alignAccFollowNode1" presStyleIdx="1" presStyleCnt="4" custAng="839820" custLinFactY="112726" custLinFactNeighborX="5385" custLinFactNeighborY="200000">
        <dgm:presLayoutVars>
          <dgm:chMax val="4"/>
        </dgm:presLayoutVars>
      </dgm:prSet>
      <dgm:spPr/>
    </dgm:pt>
    <dgm:pt modelId="{1C6B1E16-78AF-4BD5-8B2E-986DEA2F3976}" type="pres">
      <dgm:prSet presAssocID="{8EE39A6B-3A81-4FE9-A6CC-933CF95134C6}" presName="childrenComposite" presStyleCnt="0"/>
      <dgm:spPr/>
    </dgm:pt>
    <dgm:pt modelId="{7037800C-0F90-4C6A-8304-BB5C34E61619}" type="pres">
      <dgm:prSet presAssocID="{8EE39A6B-3A81-4FE9-A6CC-933CF95134C6}" presName="dummyMaxCanvas_ChildArea" presStyleCnt="0"/>
      <dgm:spPr/>
    </dgm:pt>
    <dgm:pt modelId="{101BA69B-6AE0-4DDE-A5AE-2396C4BDB83A}" type="pres">
      <dgm:prSet presAssocID="{8EE39A6B-3A81-4FE9-A6CC-933CF95134C6}" presName="fulcrum" presStyleLbl="alignAccFollowNode1" presStyleIdx="2" presStyleCnt="4"/>
      <dgm:spPr/>
    </dgm:pt>
    <dgm:pt modelId="{33B336C0-8D62-424C-B24F-11A4E2428A24}" type="pres">
      <dgm:prSet presAssocID="{8EE39A6B-3A81-4FE9-A6CC-933CF95134C6}" presName="balance_00" presStyleLbl="alignAccFollowNode1" presStyleIdx="3" presStyleCnt="4" custAng="848375" custScaleX="98114" custScaleY="83562">
        <dgm:presLayoutVars>
          <dgm:bulletEnabled val="1"/>
        </dgm:presLayoutVars>
      </dgm:prSet>
      <dgm:spPr/>
    </dgm:pt>
  </dgm:ptLst>
  <dgm:cxnLst>
    <dgm:cxn modelId="{EA911C1F-FB71-4255-975D-CAC758474D49}" srcId="{8EE39A6B-3A81-4FE9-A6CC-933CF95134C6}" destId="{CF6385EC-62CF-43C8-8735-81C273FB2F8F}" srcOrd="1" destOrd="0" parTransId="{3282907F-77F7-4CD1-8C3E-CFB7F92209B2}" sibTransId="{1E233D5C-74E7-49E9-B85F-088CE4B36734}"/>
    <dgm:cxn modelId="{4C803939-AB6E-4507-8AEB-542D8492659B}" srcId="{8EE39A6B-3A81-4FE9-A6CC-933CF95134C6}" destId="{0313EB92-8AC9-4726-ABF4-9481FC7752D1}" srcOrd="0" destOrd="0" parTransId="{E0215885-D1C4-4D9A-8AD1-81490927331F}" sibTransId="{D8A85B97-724C-41F4-8BBB-65EDF0FBF4EA}"/>
    <dgm:cxn modelId="{5E4A8B51-1BA3-46AA-AA38-1020B2F52004}" type="presOf" srcId="{8EE39A6B-3A81-4FE9-A6CC-933CF95134C6}" destId="{A329FC45-0BC5-49EF-BF79-DA9FD91704BB}" srcOrd="0" destOrd="0" presId="urn:microsoft.com/office/officeart/2005/8/layout/balance1"/>
    <dgm:cxn modelId="{3DA6CFBD-4115-40CC-B472-3FAE131084AB}" type="presOf" srcId="{CF6385EC-62CF-43C8-8735-81C273FB2F8F}" destId="{D910A0E4-20A6-4791-AC18-E181C2F6063F}" srcOrd="0" destOrd="0" presId="urn:microsoft.com/office/officeart/2005/8/layout/balance1"/>
    <dgm:cxn modelId="{BD759AE6-B03A-47C1-B894-22BBEE5BC006}" type="presOf" srcId="{0313EB92-8AC9-4726-ABF4-9481FC7752D1}" destId="{826BF61D-ECD0-4F63-A0C9-1BE38823152A}" srcOrd="0" destOrd="0" presId="urn:microsoft.com/office/officeart/2005/8/layout/balance1"/>
    <dgm:cxn modelId="{8D67AA90-3118-46F2-8853-941A131AECCF}" type="presParOf" srcId="{A329FC45-0BC5-49EF-BF79-DA9FD91704BB}" destId="{47EF92B9-0CD6-46E7-9581-78030A675926}" srcOrd="0" destOrd="0" presId="urn:microsoft.com/office/officeart/2005/8/layout/balance1"/>
    <dgm:cxn modelId="{10EA5DA0-ABEA-4A25-9FA5-4C0F199956F4}" type="presParOf" srcId="{A329FC45-0BC5-49EF-BF79-DA9FD91704BB}" destId="{913AF1EE-DBB2-4A6C-B07C-01D6EAC2A691}" srcOrd="1" destOrd="0" presId="urn:microsoft.com/office/officeart/2005/8/layout/balance1"/>
    <dgm:cxn modelId="{07D796F1-4989-424E-9647-65A638160981}" type="presParOf" srcId="{913AF1EE-DBB2-4A6C-B07C-01D6EAC2A691}" destId="{826BF61D-ECD0-4F63-A0C9-1BE38823152A}" srcOrd="0" destOrd="0" presId="urn:microsoft.com/office/officeart/2005/8/layout/balance1"/>
    <dgm:cxn modelId="{0474638B-CFC7-4293-90B3-3112DD80F4FE}" type="presParOf" srcId="{913AF1EE-DBB2-4A6C-B07C-01D6EAC2A691}" destId="{D910A0E4-20A6-4791-AC18-E181C2F6063F}" srcOrd="1" destOrd="0" presId="urn:microsoft.com/office/officeart/2005/8/layout/balance1"/>
    <dgm:cxn modelId="{82775DF6-AE0B-46D6-8288-17A25BD6D8F5}" type="presParOf" srcId="{A329FC45-0BC5-49EF-BF79-DA9FD91704BB}" destId="{1C6B1E16-78AF-4BD5-8B2E-986DEA2F3976}" srcOrd="2" destOrd="0" presId="urn:microsoft.com/office/officeart/2005/8/layout/balance1"/>
    <dgm:cxn modelId="{CC8901E5-F6B4-4D64-B627-82CF93EEF116}" type="presParOf" srcId="{1C6B1E16-78AF-4BD5-8B2E-986DEA2F3976}" destId="{7037800C-0F90-4C6A-8304-BB5C34E61619}" srcOrd="0" destOrd="0" presId="urn:microsoft.com/office/officeart/2005/8/layout/balance1"/>
    <dgm:cxn modelId="{E162D13E-11CA-4FF6-BC44-DBDEA7063313}" type="presParOf" srcId="{1C6B1E16-78AF-4BD5-8B2E-986DEA2F3976}" destId="{101BA69B-6AE0-4DDE-A5AE-2396C4BDB83A}" srcOrd="1" destOrd="0" presId="urn:microsoft.com/office/officeart/2005/8/layout/balance1"/>
    <dgm:cxn modelId="{8048CD6B-A5A5-47F5-979A-5E039CCC8F5B}" type="presParOf" srcId="{1C6B1E16-78AF-4BD5-8B2E-986DEA2F3976}" destId="{33B336C0-8D62-424C-B24F-11A4E2428A24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BF61D-ECD0-4F63-A0C9-1BE38823152A}">
      <dsp:nvSpPr>
        <dsp:cNvPr id="0" name=""/>
        <dsp:cNvSpPr/>
      </dsp:nvSpPr>
      <dsp:spPr>
        <a:xfrm rot="848635">
          <a:off x="1605460" y="2120637"/>
          <a:ext cx="1495337" cy="83074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dirty="0"/>
            <a:t> USAR</a:t>
          </a:r>
        </a:p>
      </dsp:txBody>
      <dsp:txXfrm>
        <a:off x="1629792" y="2144969"/>
        <a:ext cx="1446673" cy="782078"/>
      </dsp:txXfrm>
    </dsp:sp>
    <dsp:sp modelId="{D910A0E4-20A6-4791-AC18-E181C2F6063F}">
      <dsp:nvSpPr>
        <dsp:cNvPr id="0" name=""/>
        <dsp:cNvSpPr/>
      </dsp:nvSpPr>
      <dsp:spPr>
        <a:xfrm rot="839820">
          <a:off x="3570354" y="2597948"/>
          <a:ext cx="1495337" cy="83074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AMAR</a:t>
          </a:r>
          <a:endParaRPr lang="es-CO" sz="3600" kern="1200" dirty="0"/>
        </a:p>
      </dsp:txBody>
      <dsp:txXfrm>
        <a:off x="3594686" y="2622280"/>
        <a:ext cx="1446673" cy="782078"/>
      </dsp:txXfrm>
    </dsp:sp>
    <dsp:sp modelId="{101BA69B-6AE0-4DDE-A5AE-2396C4BDB83A}">
      <dsp:nvSpPr>
        <dsp:cNvPr id="0" name=""/>
        <dsp:cNvSpPr/>
      </dsp:nvSpPr>
      <dsp:spPr>
        <a:xfrm>
          <a:off x="2846004" y="3530656"/>
          <a:ext cx="623057" cy="623057"/>
        </a:xfrm>
        <a:prstGeom prst="triangle">
          <a:avLst/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336C0-8D62-424C-B24F-11A4E2428A24}">
      <dsp:nvSpPr>
        <dsp:cNvPr id="0" name=""/>
        <dsp:cNvSpPr/>
      </dsp:nvSpPr>
      <dsp:spPr>
        <a:xfrm rot="848375">
          <a:off x="1323614" y="3290560"/>
          <a:ext cx="3667837" cy="211032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F5D63-3B1E-5630-1E5F-2F14A0A4C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AD702D-9075-1E46-BD24-EF4CDA29C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12AF8-76D3-9487-106E-535CDF46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19/09/2024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CA17BD-2B88-9043-A080-1B21F218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DF816F-85D9-E945-700F-BA2FB6F41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966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1B7C4-4FE0-45F3-27EF-80E635B2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068250-74FE-7450-506B-2A905BFA5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AEABF9-35D5-706A-618C-395AFAB1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19/09/2024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F01C9-43C7-B9CA-6C2C-617D905C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FA4A28-1832-6BB1-1018-902B307E5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177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08C7CD-EF07-8BF4-CEBD-2AA0A5515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DE2624-F7AD-18A3-DCED-5948CCBAA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09067E-E944-D32F-C96C-5809622C1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19/09/2024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2686FA-4652-CC08-C957-80946A7F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B4638A-EAB8-73B9-B553-09E8C165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481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0BFBB-EEA6-9FEC-F78B-F34EBB6A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51790-1656-D2AC-8087-9C57DB3DC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13C3F-7D67-6814-06C2-515E06CF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19/09/2024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91E7B0-B101-6109-4C81-53A9FBF2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DCC2C3-C664-2B0C-0818-11BE89CE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229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2F3A0-07DB-7130-482D-C020E14E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4F3AB-3EE8-C691-1D09-6AE8F5A23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16C28-B2D7-1303-D733-67031351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19/09/2024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6ED0F4-C58F-CD2B-05D7-3BA33C9E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24D60F-4FC7-524D-0DC0-7AAF54F0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17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5ABA1-4959-87E3-EB46-77929F62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CE8390-FC5C-E91F-2853-70CEFCDE9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41226E-EE42-F322-38DB-BBC9AA4BD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B94E34-87ED-9F23-4A28-A98D50AF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19/09/2024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77CE1F-7ED5-82C1-9DA2-5A62EE08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8D020E-A407-5068-F74B-02CD8072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383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4653C-96B3-882D-DEC1-21882576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B3C45D-C3E1-8A00-FFF5-71D0F7EEE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B1889E-DBF2-CE87-C948-4AD7B4F3E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8A7A9B-2F4C-7B42-BA51-0DC5990C1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DFA7173-CF50-BEF9-F1D3-4650DC208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6C2525-0D22-CD71-355A-CE88313C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19/09/2024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9D2530-4F1A-2FDE-53A4-B8BEDCCE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B3F237-939B-3CA2-0CB9-C012897F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586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A6EBA-F925-F328-C1F9-C5229422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DE5E90-3068-2CC2-A646-64E2CC08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19/09/2024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2EC2CF-B6F7-10BF-657E-4E746A60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434D05-18B2-87DD-824A-A5C1F5C2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87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BC4A06-5E3A-9BD0-70EE-B891854E2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19/09/2024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6EAFC0-861D-C7B9-32D5-16EA58FF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03F0C1-CF7F-9621-5C39-8B4E4821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033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CDA47-B241-8F06-B386-DC35709A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154EC6-7FC8-D609-69E4-40E410FF9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017A06-0FE0-FFE5-83EF-F8916B2A0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9F87B-628D-D615-FA81-084FB42C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19/09/2024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4637DD-66F1-5D6B-6BCA-632C037E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C07D00-5A16-9EE2-4EAA-99B6415C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7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11DA8-5E9A-A397-7EB9-7D350F35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6E2C77-8F77-A8A0-23EE-9CF6871B1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49689D-3CFE-9147-8BAE-9C9AFC0A1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CB8908-CCEE-D48A-6508-80BC8C82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4687-E068-4B6B-B24C-D9BF06FC718F}" type="datetimeFigureOut">
              <a:rPr lang="es-CO" smtClean="0"/>
              <a:t>19/09/2024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FBA61E-F896-5739-ED8B-4BFD0327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C60FC1-1EB2-ACA9-0316-F6A33C88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36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55951F-FE60-33BD-BF72-D690A009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729703-4D19-E021-F529-C393CCB92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E4BEEA-1BB1-B384-EAF7-C9F56363A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4687-E068-4B6B-B24C-D9BF06FC718F}" type="datetimeFigureOut">
              <a:rPr lang="es-CO" smtClean="0"/>
              <a:t>19/09/2024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E50A47-79C6-A770-2DD1-B12005BF7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AC15B7-B3ED-DA27-02D9-55B2BF5A0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0398E-7908-4090-A0C8-53E03068D4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80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svg"/><Relationship Id="rId5" Type="http://schemas.openxmlformats.org/officeDocument/2006/relationships/image" Target="../media/image10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microsoft.com/office/2007/relationships/diagramDrawing" Target="../diagrams/drawing1.xml"/><Relationship Id="rId3" Type="http://schemas.openxmlformats.org/officeDocument/2006/relationships/image" Target="../media/image2.png"/><Relationship Id="rId21" Type="http://schemas.openxmlformats.org/officeDocument/2006/relationships/image" Target="../media/image25.jfif"/><Relationship Id="rId7" Type="http://schemas.openxmlformats.org/officeDocument/2006/relationships/image" Target="../media/image12.svg"/><Relationship Id="rId12" Type="http://schemas.openxmlformats.org/officeDocument/2006/relationships/image" Target="../media/image21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6" Type="http://schemas.openxmlformats.org/officeDocument/2006/relationships/diagramQuickStyle" Target="../diagrams/quickStyle1.xml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svg"/><Relationship Id="rId5" Type="http://schemas.openxmlformats.org/officeDocument/2006/relationships/image" Target="../media/image10.sv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8.svg"/><Relationship Id="rId1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sv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4.svg"/><Relationship Id="rId5" Type="http://schemas.openxmlformats.org/officeDocument/2006/relationships/image" Target="../media/image10.svg"/><Relationship Id="rId15" Type="http://schemas.openxmlformats.org/officeDocument/2006/relationships/image" Target="../media/image22.sv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8.sv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28044B68-050C-B430-EC81-0DD39A89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" y="-46821"/>
            <a:ext cx="12156786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7C8BC8B-E42D-A77E-0C35-6D4DE82AB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8FD8BAD-9BFE-4DB6-A58D-A60987F85F69}"/>
              </a:ext>
            </a:extLst>
          </p:cNvPr>
          <p:cNvSpPr/>
          <p:nvPr/>
        </p:nvSpPr>
        <p:spPr>
          <a:xfrm>
            <a:off x="244674" y="520206"/>
            <a:ext cx="105620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</a:t>
            </a:r>
            <a:r>
              <a:rPr lang="es-E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LAVES PARA UNA VIDA SANA</a:t>
            </a:r>
            <a:endParaRPr lang="es-E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D87A26-F655-4067-BBA5-F522CBE1E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69" y="1938604"/>
            <a:ext cx="2911603" cy="4078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ubo 13">
            <a:extLst>
              <a:ext uri="{FF2B5EF4-FFF2-40B4-BE49-F238E27FC236}">
                <a16:creationId xmlns:a16="http://schemas.microsoft.com/office/drawing/2014/main" id="{B70F37BE-9E8D-4019-990E-C60584AE0E77}"/>
              </a:ext>
            </a:extLst>
          </p:cNvPr>
          <p:cNvSpPr/>
          <p:nvPr/>
        </p:nvSpPr>
        <p:spPr>
          <a:xfrm>
            <a:off x="1959988" y="3841831"/>
            <a:ext cx="723169" cy="577219"/>
          </a:xfrm>
          <a:prstGeom prst="cub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Gráfico 14" descr="Pincel">
            <a:extLst>
              <a:ext uri="{FF2B5EF4-FFF2-40B4-BE49-F238E27FC236}">
                <a16:creationId xmlns:a16="http://schemas.microsoft.com/office/drawing/2014/main" id="{3B53408E-AEEA-4529-8468-5A4FF6FBA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9617" y="2875892"/>
            <a:ext cx="914400" cy="914400"/>
          </a:xfrm>
          <a:prstGeom prst="rect">
            <a:avLst/>
          </a:prstGeom>
        </p:spPr>
      </p:pic>
      <p:pic>
        <p:nvPicPr>
          <p:cNvPr id="16" name="Gráfico 15" descr="Paleta">
            <a:extLst>
              <a:ext uri="{FF2B5EF4-FFF2-40B4-BE49-F238E27FC236}">
                <a16:creationId xmlns:a16="http://schemas.microsoft.com/office/drawing/2014/main" id="{0500FB1E-A662-43B8-AA60-EE6E7D68E4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75261">
            <a:off x="3809071" y="46800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5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 con confianza media">
            <a:extLst>
              <a:ext uri="{FF2B5EF4-FFF2-40B4-BE49-F238E27FC236}">
                <a16:creationId xmlns:a16="http://schemas.microsoft.com/office/drawing/2014/main" id="{1F805889-B264-AA9F-FF92-40D027580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90" y="0"/>
            <a:ext cx="12144110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CF30A39-8B23-A048-0058-0CDD145A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119269"/>
            <a:ext cx="1563920" cy="1034419"/>
          </a:xfrm>
          <a:prstGeom prst="rect">
            <a:avLst/>
          </a:prstGeom>
        </p:spPr>
      </p:pic>
      <p:pic>
        <p:nvPicPr>
          <p:cNvPr id="6" name="Gráfico 5" descr="Paleta">
            <a:extLst>
              <a:ext uri="{FF2B5EF4-FFF2-40B4-BE49-F238E27FC236}">
                <a16:creationId xmlns:a16="http://schemas.microsoft.com/office/drawing/2014/main" id="{93DE6740-D172-4B03-835F-6A40510E1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75261">
            <a:off x="2280161" y="5451595"/>
            <a:ext cx="914400" cy="914400"/>
          </a:xfrm>
          <a:prstGeom prst="rect">
            <a:avLst/>
          </a:prstGeom>
        </p:spPr>
      </p:pic>
      <p:pic>
        <p:nvPicPr>
          <p:cNvPr id="7" name="Gráfico 6" descr="Pincel">
            <a:extLst>
              <a:ext uri="{FF2B5EF4-FFF2-40B4-BE49-F238E27FC236}">
                <a16:creationId xmlns:a16="http://schemas.microsoft.com/office/drawing/2014/main" id="{C9F4737D-2D0B-453F-9E0F-A240AAA77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94707" y="2685035"/>
            <a:ext cx="914400" cy="914400"/>
          </a:xfrm>
          <a:prstGeom prst="rect">
            <a:avLst/>
          </a:prstGeom>
        </p:spPr>
      </p:pic>
      <p:pic>
        <p:nvPicPr>
          <p:cNvPr id="8" name="Gráfico 7" descr="Salpicadura">
            <a:extLst>
              <a:ext uri="{FF2B5EF4-FFF2-40B4-BE49-F238E27FC236}">
                <a16:creationId xmlns:a16="http://schemas.microsoft.com/office/drawing/2014/main" id="{ACC2D20F-3898-4C5F-8371-664613E995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59776" y="2014330"/>
            <a:ext cx="914400" cy="914400"/>
          </a:xfrm>
          <a:prstGeom prst="rect">
            <a:avLst/>
          </a:prstGeom>
        </p:spPr>
      </p:pic>
      <p:pic>
        <p:nvPicPr>
          <p:cNvPr id="9" name="Gráfico 8" descr="Corazón">
            <a:extLst>
              <a:ext uri="{FF2B5EF4-FFF2-40B4-BE49-F238E27FC236}">
                <a16:creationId xmlns:a16="http://schemas.microsoft.com/office/drawing/2014/main" id="{626DD8D3-3F63-4BB6-988E-D5C3B479D6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6300" y="3974804"/>
            <a:ext cx="1041766" cy="1041766"/>
          </a:xfrm>
          <a:prstGeom prst="rect">
            <a:avLst/>
          </a:prstGeom>
        </p:spPr>
      </p:pic>
      <p:pic>
        <p:nvPicPr>
          <p:cNvPr id="10" name="Gráfico 9" descr="Hombre y mujer">
            <a:extLst>
              <a:ext uri="{FF2B5EF4-FFF2-40B4-BE49-F238E27FC236}">
                <a16:creationId xmlns:a16="http://schemas.microsoft.com/office/drawing/2014/main" id="{D05003C6-4007-4BF2-B551-D2C75E3293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2893" y="2260740"/>
            <a:ext cx="914400" cy="914400"/>
          </a:xfrm>
          <a:prstGeom prst="rect">
            <a:avLst/>
          </a:prstGeom>
        </p:spPr>
      </p:pic>
      <p:pic>
        <p:nvPicPr>
          <p:cNvPr id="11" name="Gráfico 10" descr="Cara de ángel sin relleno">
            <a:extLst>
              <a:ext uri="{FF2B5EF4-FFF2-40B4-BE49-F238E27FC236}">
                <a16:creationId xmlns:a16="http://schemas.microsoft.com/office/drawing/2014/main" id="{1DECF644-8B21-4953-A898-5160354262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73231" y="5333094"/>
            <a:ext cx="914400" cy="914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504362A-CC08-46EF-A946-D4B133215D6A}"/>
              </a:ext>
            </a:extLst>
          </p:cNvPr>
          <p:cNvSpPr/>
          <p:nvPr/>
        </p:nvSpPr>
        <p:spPr>
          <a:xfrm>
            <a:off x="2926378" y="622512"/>
            <a:ext cx="55148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Ninguno puede ser jamás utilizado como objeto, sino que siempre ha de ser tratado de acuerdo con su propia dignidad. </a:t>
            </a:r>
            <a:endParaRPr lang="es-E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ayo 4">
            <a:extLst>
              <a:ext uri="{FF2B5EF4-FFF2-40B4-BE49-F238E27FC236}">
                <a16:creationId xmlns:a16="http://schemas.microsoft.com/office/drawing/2014/main" id="{EF70AC72-A4FB-4F2F-96B8-387A40BED5EC}"/>
              </a:ext>
            </a:extLst>
          </p:cNvPr>
          <p:cNvSpPr/>
          <p:nvPr/>
        </p:nvSpPr>
        <p:spPr>
          <a:xfrm rot="20605223">
            <a:off x="1976890" y="662576"/>
            <a:ext cx="461559" cy="661401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ayo 12">
            <a:extLst>
              <a:ext uri="{FF2B5EF4-FFF2-40B4-BE49-F238E27FC236}">
                <a16:creationId xmlns:a16="http://schemas.microsoft.com/office/drawing/2014/main" id="{4805246E-B3B0-407A-B078-51F207DB47A8}"/>
              </a:ext>
            </a:extLst>
          </p:cNvPr>
          <p:cNvSpPr/>
          <p:nvPr/>
        </p:nvSpPr>
        <p:spPr>
          <a:xfrm rot="19432856">
            <a:off x="1301770" y="2941188"/>
            <a:ext cx="727788" cy="750283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ayo 13">
            <a:extLst>
              <a:ext uri="{FF2B5EF4-FFF2-40B4-BE49-F238E27FC236}">
                <a16:creationId xmlns:a16="http://schemas.microsoft.com/office/drawing/2014/main" id="{9629C9A3-47E2-4147-B76A-3F5DDA08684E}"/>
              </a:ext>
            </a:extLst>
          </p:cNvPr>
          <p:cNvSpPr/>
          <p:nvPr/>
        </p:nvSpPr>
        <p:spPr>
          <a:xfrm rot="16200000">
            <a:off x="1614215" y="4984669"/>
            <a:ext cx="633902" cy="626498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ayo 14">
            <a:extLst>
              <a:ext uri="{FF2B5EF4-FFF2-40B4-BE49-F238E27FC236}">
                <a16:creationId xmlns:a16="http://schemas.microsoft.com/office/drawing/2014/main" id="{105CC6B1-D9E3-49F7-BDE6-93CC0B62376B}"/>
              </a:ext>
            </a:extLst>
          </p:cNvPr>
          <p:cNvSpPr/>
          <p:nvPr/>
        </p:nvSpPr>
        <p:spPr>
          <a:xfrm rot="6215364">
            <a:off x="8517129" y="611508"/>
            <a:ext cx="641115" cy="718896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ayo 15">
            <a:extLst>
              <a:ext uri="{FF2B5EF4-FFF2-40B4-BE49-F238E27FC236}">
                <a16:creationId xmlns:a16="http://schemas.microsoft.com/office/drawing/2014/main" id="{08A13534-37A2-4719-A7A6-0670F1D473AF}"/>
              </a:ext>
            </a:extLst>
          </p:cNvPr>
          <p:cNvSpPr/>
          <p:nvPr/>
        </p:nvSpPr>
        <p:spPr>
          <a:xfrm rot="8485183">
            <a:off x="8810186" y="2902989"/>
            <a:ext cx="720129" cy="834133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ayo 16">
            <a:extLst>
              <a:ext uri="{FF2B5EF4-FFF2-40B4-BE49-F238E27FC236}">
                <a16:creationId xmlns:a16="http://schemas.microsoft.com/office/drawing/2014/main" id="{9EE061A3-7BB6-49FA-9A6B-4BA3A0D6F0D9}"/>
              </a:ext>
            </a:extLst>
          </p:cNvPr>
          <p:cNvSpPr/>
          <p:nvPr/>
        </p:nvSpPr>
        <p:spPr>
          <a:xfrm rot="9561545">
            <a:off x="8768321" y="4836190"/>
            <a:ext cx="619812" cy="677382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ayo 17">
            <a:extLst>
              <a:ext uri="{FF2B5EF4-FFF2-40B4-BE49-F238E27FC236}">
                <a16:creationId xmlns:a16="http://schemas.microsoft.com/office/drawing/2014/main" id="{ABB224EA-FFBA-4300-AAC7-2D1DE6D172AA}"/>
              </a:ext>
            </a:extLst>
          </p:cNvPr>
          <p:cNvSpPr/>
          <p:nvPr/>
        </p:nvSpPr>
        <p:spPr>
          <a:xfrm rot="20605223">
            <a:off x="1976890" y="657040"/>
            <a:ext cx="461559" cy="661401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29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 con confianza media">
            <a:extLst>
              <a:ext uri="{FF2B5EF4-FFF2-40B4-BE49-F238E27FC236}">
                <a16:creationId xmlns:a16="http://schemas.microsoft.com/office/drawing/2014/main" id="{1F805889-B264-AA9F-FF92-40D027580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90" y="0"/>
            <a:ext cx="12144110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CF30A39-8B23-A048-0058-0CDD145A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119269"/>
            <a:ext cx="1563920" cy="1034419"/>
          </a:xfrm>
          <a:prstGeom prst="rect">
            <a:avLst/>
          </a:prstGeom>
        </p:spPr>
      </p:pic>
      <p:pic>
        <p:nvPicPr>
          <p:cNvPr id="6" name="Gráfico 5" descr="Paleta">
            <a:extLst>
              <a:ext uri="{FF2B5EF4-FFF2-40B4-BE49-F238E27FC236}">
                <a16:creationId xmlns:a16="http://schemas.microsoft.com/office/drawing/2014/main" id="{93DE6740-D172-4B03-835F-6A40510E1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75261">
            <a:off x="3600400" y="5751463"/>
            <a:ext cx="914400" cy="914400"/>
          </a:xfrm>
          <a:prstGeom prst="rect">
            <a:avLst/>
          </a:prstGeom>
        </p:spPr>
      </p:pic>
      <p:pic>
        <p:nvPicPr>
          <p:cNvPr id="7" name="Gráfico 6" descr="Pincel">
            <a:extLst>
              <a:ext uri="{FF2B5EF4-FFF2-40B4-BE49-F238E27FC236}">
                <a16:creationId xmlns:a16="http://schemas.microsoft.com/office/drawing/2014/main" id="{C9F4737D-2D0B-453F-9E0F-A240AAA77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94707" y="2685035"/>
            <a:ext cx="914400" cy="914400"/>
          </a:xfrm>
          <a:prstGeom prst="rect">
            <a:avLst/>
          </a:prstGeom>
        </p:spPr>
      </p:pic>
      <p:pic>
        <p:nvPicPr>
          <p:cNvPr id="8" name="Gráfico 7" descr="Salpicadura">
            <a:extLst>
              <a:ext uri="{FF2B5EF4-FFF2-40B4-BE49-F238E27FC236}">
                <a16:creationId xmlns:a16="http://schemas.microsoft.com/office/drawing/2014/main" id="{ACC2D20F-3898-4C5F-8371-664613E995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74023" y="119269"/>
            <a:ext cx="914400" cy="914400"/>
          </a:xfrm>
          <a:prstGeom prst="rect">
            <a:avLst/>
          </a:prstGeom>
        </p:spPr>
      </p:pic>
      <p:pic>
        <p:nvPicPr>
          <p:cNvPr id="9" name="Gráfico 8" descr="Corazón">
            <a:extLst>
              <a:ext uri="{FF2B5EF4-FFF2-40B4-BE49-F238E27FC236}">
                <a16:creationId xmlns:a16="http://schemas.microsoft.com/office/drawing/2014/main" id="{626DD8D3-3F63-4BB6-988E-D5C3B479D6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28680" y="365572"/>
            <a:ext cx="1041766" cy="1041766"/>
          </a:xfrm>
          <a:prstGeom prst="rect">
            <a:avLst/>
          </a:prstGeom>
        </p:spPr>
      </p:pic>
      <p:pic>
        <p:nvPicPr>
          <p:cNvPr id="10" name="Gráfico 9" descr="Hombre y mujer">
            <a:extLst>
              <a:ext uri="{FF2B5EF4-FFF2-40B4-BE49-F238E27FC236}">
                <a16:creationId xmlns:a16="http://schemas.microsoft.com/office/drawing/2014/main" id="{D05003C6-4007-4BF2-B551-D2C75E3293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71907" y="365572"/>
            <a:ext cx="914400" cy="914400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E2E140FA-D52E-4392-8343-A5640FA43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649646"/>
              </p:ext>
            </p:extLst>
          </p:nvPr>
        </p:nvGraphicFramePr>
        <p:xfrm>
          <a:off x="-592731" y="-502921"/>
          <a:ext cx="6315067" cy="4153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13EE0525-3EF7-4E5D-9179-468D98981E9B}"/>
              </a:ext>
            </a:extLst>
          </p:cNvPr>
          <p:cNvSpPr txBox="1"/>
          <p:nvPr/>
        </p:nvSpPr>
        <p:spPr>
          <a:xfrm>
            <a:off x="1043767" y="3747022"/>
            <a:ext cx="3599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i="0" dirty="0">
                <a:solidFill>
                  <a:srgbClr val="000000"/>
                </a:solidFill>
                <a:effectLst/>
                <a:latin typeface="Aptos"/>
              </a:rPr>
              <a:t>Esta tendencia nos quita el verdadero goce de la sexualidad, que es el de la entrega desinteresada, el verdadero éxtasis (salir de uno mismo) </a:t>
            </a:r>
            <a:endParaRPr lang="es-CO" sz="4000" b="1" dirty="0"/>
          </a:p>
        </p:txBody>
      </p:sp>
      <p:pic>
        <p:nvPicPr>
          <p:cNvPr id="11" name="Gráfico 10" descr="Cara de ángel sin relleno">
            <a:extLst>
              <a:ext uri="{FF2B5EF4-FFF2-40B4-BE49-F238E27FC236}">
                <a16:creationId xmlns:a16="http://schemas.microsoft.com/office/drawing/2014/main" id="{1DECF644-8B21-4953-A898-5160354262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488423" y="5533394"/>
            <a:ext cx="914400" cy="914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7F0A55-0339-4D18-B649-D5A001EB8C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193" y="1677710"/>
            <a:ext cx="3474001" cy="34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4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321F6165-9253-4919-86C8-CA0F66450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411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76A64919-E56A-CEDE-1D17-BF9D57088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8485D89-61E5-4209-BC12-85025F31E539}"/>
              </a:ext>
            </a:extLst>
          </p:cNvPr>
          <p:cNvSpPr/>
          <p:nvPr/>
        </p:nvSpPr>
        <p:spPr>
          <a:xfrm>
            <a:off x="1852135" y="185530"/>
            <a:ext cx="90146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</a:t>
            </a:r>
            <a:r>
              <a:rPr lang="es-MX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 podemos ser plenamente nosotros mismos mas que a través de una donación sincera. </a:t>
            </a:r>
            <a:endParaRPr lang="es-E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29D5425-2A0E-4047-8451-D7ED9D120F33}"/>
              </a:ext>
            </a:extLst>
          </p:cNvPr>
          <p:cNvSpPr/>
          <p:nvPr/>
        </p:nvSpPr>
        <p:spPr>
          <a:xfrm>
            <a:off x="7315201" y="2310052"/>
            <a:ext cx="368410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MX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TODOS NOS HEMOS SENTIDO UTILIZADOS ALGUNA VEZ. ¿FUE BONITO? ¡NO! ¡ES LA EXPERIENCIA MÁS HUMILLANTE QUE EXISTE! </a:t>
            </a:r>
            <a:endParaRPr lang="es-E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BFFE62-911E-43E7-A116-26DD6EDA65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8"/>
          <a:stretch/>
        </p:blipFill>
        <p:spPr>
          <a:xfrm>
            <a:off x="2495519" y="2310052"/>
            <a:ext cx="4205975" cy="43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0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28044B68-050C-B430-EC81-0DD39A89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" y="-46821"/>
            <a:ext cx="12156786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7C8BC8B-E42D-A77E-0C35-6D4DE82AB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8FD8BAD-9BFE-4DB6-A58D-A60987F85F69}"/>
              </a:ext>
            </a:extLst>
          </p:cNvPr>
          <p:cNvSpPr/>
          <p:nvPr/>
        </p:nvSpPr>
        <p:spPr>
          <a:xfrm>
            <a:off x="0" y="329178"/>
            <a:ext cx="111646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Las heridas del corazón, si no son redimidas, nos incapacitan para amar. 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112FB5-3E66-4CAE-A9B0-C0FD2EC4A398}"/>
              </a:ext>
            </a:extLst>
          </p:cNvPr>
          <p:cNvSpPr txBox="1"/>
          <p:nvPr/>
        </p:nvSpPr>
        <p:spPr>
          <a:xfrm>
            <a:off x="1472259" y="1636806"/>
            <a:ext cx="3855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dirty="0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es-ES" sz="2800" b="1" dirty="0">
                <a:solidFill>
                  <a:srgbClr val="000000"/>
                </a:solidFill>
                <a:latin typeface="WordVisi_MSFontService"/>
              </a:rPr>
              <a:t>T</a:t>
            </a:r>
            <a:r>
              <a:rPr lang="es-ES" sz="2800" b="1" i="0" dirty="0">
                <a:solidFill>
                  <a:srgbClr val="000000"/>
                </a:solidFill>
                <a:effectLst/>
                <a:latin typeface="WordVisi_MSFontService"/>
              </a:rPr>
              <a:t>endencia es poner en duda que somos queridos por Dios sin ninguna condición: Pensar que para que Dios me quiera, antes tengo que hacer méritos. </a:t>
            </a:r>
            <a:endParaRPr lang="es-CO" sz="28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2CC952-3525-48FC-9576-BE6A0003A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58" y="1673155"/>
            <a:ext cx="3132043" cy="39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9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B790155B-3CA2-406F-8EEE-A4B4932D9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214" y="0"/>
            <a:ext cx="12156786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DCB1DF19-7939-CD3E-EBEA-C636BC1F2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05" y="5685182"/>
            <a:ext cx="1563920" cy="103441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F980242-FAED-4406-A05F-AC98CBDDE942}"/>
              </a:ext>
            </a:extLst>
          </p:cNvPr>
          <p:cNvSpPr/>
          <p:nvPr/>
        </p:nvSpPr>
        <p:spPr>
          <a:xfrm>
            <a:off x="3498575" y="805074"/>
            <a:ext cx="6068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REDIMEME SEÑOR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70C516-9189-4880-8F8E-66794BBDD6F4}"/>
              </a:ext>
            </a:extLst>
          </p:cNvPr>
          <p:cNvSpPr txBox="1"/>
          <p:nvPr/>
        </p:nvSpPr>
        <p:spPr>
          <a:xfrm>
            <a:off x="1046922" y="1730001"/>
            <a:ext cx="102041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400" b="1" dirty="0"/>
          </a:p>
          <a:p>
            <a:r>
              <a:rPr lang="es-CO" sz="3600" b="1" dirty="0"/>
              <a:t>PROFUNDICEMOS EN LA SEXUALIDAD</a:t>
            </a:r>
          </a:p>
          <a:p>
            <a:endParaRPr lang="es-CO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i="0" dirty="0">
                <a:solidFill>
                  <a:srgbClr val="000000"/>
                </a:solidFill>
                <a:effectLst/>
                <a:latin typeface="Aptos"/>
              </a:rPr>
              <a:t>Dios se Sirve del Caos y del Pecado para Sanar Restaurar Purificar tu Alma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i="0" dirty="0" err="1">
                <a:solidFill>
                  <a:srgbClr val="000000"/>
                </a:solidFill>
                <a:effectLst/>
                <a:latin typeface="Aptos"/>
              </a:rPr>
              <a:t>Ghosting</a:t>
            </a:r>
            <a:r>
              <a:rPr lang="es-MX" sz="3600" i="0" dirty="0">
                <a:solidFill>
                  <a:srgbClr val="000000"/>
                </a:solidFill>
                <a:effectLst/>
                <a:latin typeface="Aptos"/>
              </a:rPr>
              <a:t> y Responsabilidad Afectiva - Sé </a:t>
            </a:r>
            <a:r>
              <a:rPr lang="es-MX" sz="3600" i="0" dirty="0" err="1">
                <a:solidFill>
                  <a:srgbClr val="000000"/>
                </a:solidFill>
                <a:effectLst/>
                <a:latin typeface="Aptos"/>
              </a:rPr>
              <a:t>Honest</a:t>
            </a:r>
            <a:r>
              <a:rPr lang="es-MX" sz="3600" i="0" dirty="0">
                <a:solidFill>
                  <a:srgbClr val="000000"/>
                </a:solidFill>
                <a:effectLst/>
                <a:latin typeface="Aptos"/>
              </a:rPr>
              <a:t>@ y No Mendigues Afecto 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51775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28044B68-050C-B430-EC81-0DD39A89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6786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7C8BC8B-E42D-A77E-0C35-6D4DE82AB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8FD8BAD-9BFE-4DB6-A58D-A60987F85F69}"/>
              </a:ext>
            </a:extLst>
          </p:cNvPr>
          <p:cNvSpPr/>
          <p:nvPr/>
        </p:nvSpPr>
        <p:spPr>
          <a:xfrm>
            <a:off x="331304" y="395690"/>
            <a:ext cx="104692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¿Cual es la raíz de mi comportamiento? </a:t>
            </a:r>
            <a:endParaRPr lang="es-E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00772E-910E-4E2D-AC82-31B1BB874E98}"/>
              </a:ext>
            </a:extLst>
          </p:cNvPr>
          <p:cNvSpPr txBox="1"/>
          <p:nvPr/>
        </p:nvSpPr>
        <p:spPr>
          <a:xfrm>
            <a:off x="448302" y="1669198"/>
            <a:ext cx="30811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0" dirty="0">
                <a:solidFill>
                  <a:srgbClr val="000000"/>
                </a:solidFill>
                <a:effectLst/>
                <a:latin typeface="WordVisi_MSFontService"/>
              </a:rPr>
              <a:t>LA HERIDA ES EL ES LA OCASION PARA RECIBIR EL BESO DE DIOS</a:t>
            </a:r>
            <a:endParaRPr lang="es-CO" sz="36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AC9F71-808D-4AFD-8757-AD95CCBF064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10030" y="1405479"/>
            <a:ext cx="7527237" cy="34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63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321F6165-9253-4919-86C8-CA0F66450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411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76A64919-E56A-CEDE-1D17-BF9D57088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29F6A9-7D62-4D82-A1A2-AA283061DDE2}"/>
              </a:ext>
            </a:extLst>
          </p:cNvPr>
          <p:cNvSpPr txBox="1"/>
          <p:nvPr/>
        </p:nvSpPr>
        <p:spPr>
          <a:xfrm>
            <a:off x="1712843" y="914774"/>
            <a:ext cx="363939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/>
              <a:t>HERIDA DE ABANDONO EN EL ADULTO</a:t>
            </a:r>
          </a:p>
          <a:p>
            <a:r>
              <a:rPr lang="es-MX" sz="2000" dirty="0"/>
              <a:t> ● Sienten que nunca reciben la suficiente cantidad de afecto </a:t>
            </a:r>
          </a:p>
          <a:p>
            <a:r>
              <a:rPr lang="es-MX" sz="2000" dirty="0"/>
              <a:t>● Generan constantemente “pruebas de amor”, presencia y atención.</a:t>
            </a:r>
          </a:p>
          <a:p>
            <a:r>
              <a:rPr lang="es-MX" sz="2000" dirty="0"/>
              <a:t> ● Utilizan el sexo como pegamento de la relación.</a:t>
            </a:r>
          </a:p>
          <a:p>
            <a:r>
              <a:rPr lang="es-MX" sz="2000" dirty="0"/>
              <a:t> ● Provocan dramas, problemas o enfermedades para llamar la atención o la culpa de tu pareja. </a:t>
            </a:r>
          </a:p>
          <a:p>
            <a:r>
              <a:rPr lang="es-MX" sz="2000" dirty="0"/>
              <a:t>● La soledad es el miedo más profundo</a:t>
            </a:r>
          </a:p>
          <a:p>
            <a:r>
              <a:rPr lang="es-MX" sz="2000" dirty="0"/>
              <a:t> ● Dependencia emocional</a:t>
            </a:r>
          </a:p>
          <a:p>
            <a:r>
              <a:rPr lang="es-MX" sz="2000" dirty="0"/>
              <a:t> ● El miedo a la soledad los lleva a estar solos</a:t>
            </a:r>
            <a:endParaRPr lang="es-CO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BC166B7-A8C5-44B9-8E9D-27E28D508330}"/>
              </a:ext>
            </a:extLst>
          </p:cNvPr>
          <p:cNvSpPr txBox="1"/>
          <p:nvPr/>
        </p:nvSpPr>
        <p:spPr>
          <a:xfrm>
            <a:off x="5725598" y="702739"/>
            <a:ext cx="567127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/>
              <a:t>HERIDA DE RECHAZO EN EL ADULTO</a:t>
            </a:r>
          </a:p>
          <a:p>
            <a:r>
              <a:rPr lang="es-MX" sz="2000" dirty="0"/>
              <a:t> ● Huyen </a:t>
            </a:r>
          </a:p>
          <a:p>
            <a:r>
              <a:rPr lang="es-MX" sz="2000" dirty="0"/>
              <a:t>● Ante el miedo a que me rechaces, yo te rechazo a ti como mecanismo de protección </a:t>
            </a:r>
          </a:p>
          <a:p>
            <a:r>
              <a:rPr lang="es-MX" sz="2000" dirty="0"/>
              <a:t>● Miedo al fracaso</a:t>
            </a:r>
          </a:p>
          <a:p>
            <a:r>
              <a:rPr lang="es-MX" sz="2000" dirty="0"/>
              <a:t> ● Todo lo tengo que hacer bien porque no tolero equivocaciones</a:t>
            </a:r>
          </a:p>
          <a:p>
            <a:r>
              <a:rPr lang="es-MX" sz="2000" dirty="0"/>
              <a:t> ● Piensan que si se equivocan los van a volver a rechazar </a:t>
            </a:r>
          </a:p>
          <a:p>
            <a:r>
              <a:rPr lang="es-MX" sz="2000" dirty="0"/>
              <a:t>● Necesidad de aprobación externa</a:t>
            </a:r>
          </a:p>
          <a:p>
            <a:r>
              <a:rPr lang="es-MX" sz="2000" dirty="0"/>
              <a:t> ● La opinión del otro siempre es más importante que la personal. </a:t>
            </a:r>
          </a:p>
          <a:p>
            <a:r>
              <a:rPr lang="es-MX" sz="2000" dirty="0"/>
              <a:t>● Les cuesta decir que no y poner límites con los demás. </a:t>
            </a:r>
          </a:p>
          <a:p>
            <a:r>
              <a:rPr lang="es-MX" sz="2000" dirty="0"/>
              <a:t>● Pasan muy rápido del amor al odio en todas las áreas. </a:t>
            </a:r>
          </a:p>
          <a:p>
            <a:r>
              <a:rPr lang="es-MX" sz="2000" dirty="0"/>
              <a:t>● No se creen sus logros y cuando los consiguen tienden a rechazarlos.</a:t>
            </a:r>
          </a:p>
          <a:p>
            <a:r>
              <a:rPr lang="es-MX" sz="2000" dirty="0"/>
              <a:t> ● Se comparan constantemente con los demás.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74965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28044B68-050C-B430-EC81-0DD39A89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-33569"/>
            <a:ext cx="12156786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7C8BC8B-E42D-A77E-0C35-6D4DE82AB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8FD8BAD-9BFE-4DB6-A58D-A60987F85F69}"/>
              </a:ext>
            </a:extLst>
          </p:cNvPr>
          <p:cNvSpPr/>
          <p:nvPr/>
        </p:nvSpPr>
        <p:spPr>
          <a:xfrm>
            <a:off x="-1571952" y="395689"/>
            <a:ext cx="132155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ACTIVIDAD EN CADA </a:t>
            </a:r>
            <a:endParaRPr lang="es-E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00772E-910E-4E2D-AC82-31B1BB874E98}"/>
              </a:ext>
            </a:extLst>
          </p:cNvPr>
          <p:cNvSpPr txBox="1"/>
          <p:nvPr/>
        </p:nvSpPr>
        <p:spPr>
          <a:xfrm>
            <a:off x="440541" y="1826503"/>
            <a:ext cx="30811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0" dirty="0">
                <a:solidFill>
                  <a:srgbClr val="000000"/>
                </a:solidFill>
                <a:effectLst/>
                <a:latin typeface="WordVisi_MSFontService"/>
              </a:rPr>
              <a:t>TALLER DE DIAGNOSTICO DE LAS HERIDAS DE LA INFANCIA</a:t>
            </a:r>
            <a:endParaRPr lang="es-CO" sz="36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D74380F-E9AD-4A63-BC6C-36AB5931C9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75" r="22065" b="5748"/>
          <a:stretch/>
        </p:blipFill>
        <p:spPr>
          <a:xfrm>
            <a:off x="3727386" y="1826503"/>
            <a:ext cx="4431891" cy="264332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EA1BADA-6A2F-4FDF-83E4-AAF6D97A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443" y="48019"/>
            <a:ext cx="3814053" cy="68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8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28044B68-050C-B430-EC81-0DD39A89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" y="0"/>
            <a:ext cx="12156786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7C8BC8B-E42D-A77E-0C35-6D4DE82AB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8FD8BAD-9BFE-4DB6-A58D-A60987F85F69}"/>
              </a:ext>
            </a:extLst>
          </p:cNvPr>
          <p:cNvSpPr/>
          <p:nvPr/>
        </p:nvSpPr>
        <p:spPr>
          <a:xfrm>
            <a:off x="3158125" y="2174493"/>
            <a:ext cx="570001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GRACIAS</a:t>
            </a:r>
            <a:endParaRPr lang="es-ES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2" name="Gráfico 21" descr="Paleta">
            <a:extLst>
              <a:ext uri="{FF2B5EF4-FFF2-40B4-BE49-F238E27FC236}">
                <a16:creationId xmlns:a16="http://schemas.microsoft.com/office/drawing/2014/main" id="{3EDFE12A-45B8-44B8-A2FC-B778FA64E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75261">
            <a:off x="10012817" y="2235894"/>
            <a:ext cx="914400" cy="914400"/>
          </a:xfrm>
          <a:prstGeom prst="rect">
            <a:avLst/>
          </a:prstGeom>
        </p:spPr>
      </p:pic>
      <p:pic>
        <p:nvPicPr>
          <p:cNvPr id="24" name="Gráfico 23" descr="Pincel">
            <a:extLst>
              <a:ext uri="{FF2B5EF4-FFF2-40B4-BE49-F238E27FC236}">
                <a16:creationId xmlns:a16="http://schemas.microsoft.com/office/drawing/2014/main" id="{49BEA65B-E595-43F0-A5D0-BAFE67C900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2418" y="3805005"/>
            <a:ext cx="914400" cy="914400"/>
          </a:xfrm>
          <a:prstGeom prst="rect">
            <a:avLst/>
          </a:prstGeom>
        </p:spPr>
      </p:pic>
      <p:pic>
        <p:nvPicPr>
          <p:cNvPr id="26" name="Gráfico 25" descr="Salpicadura">
            <a:extLst>
              <a:ext uri="{FF2B5EF4-FFF2-40B4-BE49-F238E27FC236}">
                <a16:creationId xmlns:a16="http://schemas.microsoft.com/office/drawing/2014/main" id="{DA716EF7-C1BE-448A-A317-F937DE0746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07951" y="966051"/>
            <a:ext cx="914400" cy="914400"/>
          </a:xfrm>
          <a:prstGeom prst="rect">
            <a:avLst/>
          </a:prstGeom>
        </p:spPr>
      </p:pic>
      <p:pic>
        <p:nvPicPr>
          <p:cNvPr id="28" name="Gráfico 27" descr="Cara de ángel sin relleno">
            <a:extLst>
              <a:ext uri="{FF2B5EF4-FFF2-40B4-BE49-F238E27FC236}">
                <a16:creationId xmlns:a16="http://schemas.microsoft.com/office/drawing/2014/main" id="{77B8EA50-F42B-42D4-A43C-6D0640B93B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9706" y="2086196"/>
            <a:ext cx="914400" cy="914400"/>
          </a:xfrm>
          <a:prstGeom prst="rect">
            <a:avLst/>
          </a:prstGeom>
        </p:spPr>
      </p:pic>
      <p:pic>
        <p:nvPicPr>
          <p:cNvPr id="30" name="Gráfico 29" descr="Corazón">
            <a:extLst>
              <a:ext uri="{FF2B5EF4-FFF2-40B4-BE49-F238E27FC236}">
                <a16:creationId xmlns:a16="http://schemas.microsoft.com/office/drawing/2014/main" id="{4E79FF0A-F726-46A2-8588-F83708BB32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8285" y="4092505"/>
            <a:ext cx="1041766" cy="1041766"/>
          </a:xfrm>
          <a:prstGeom prst="rect">
            <a:avLst/>
          </a:prstGeom>
        </p:spPr>
      </p:pic>
      <p:pic>
        <p:nvPicPr>
          <p:cNvPr id="34" name="Gráfico 33" descr="Hombre y mujer">
            <a:extLst>
              <a:ext uri="{FF2B5EF4-FFF2-40B4-BE49-F238E27FC236}">
                <a16:creationId xmlns:a16="http://schemas.microsoft.com/office/drawing/2014/main" id="{D5B0F690-2F26-4036-9D43-7FB87159A9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44887" y="44700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 con confianza media">
            <a:extLst>
              <a:ext uri="{FF2B5EF4-FFF2-40B4-BE49-F238E27FC236}">
                <a16:creationId xmlns:a16="http://schemas.microsoft.com/office/drawing/2014/main" id="{1F805889-B264-AA9F-FF92-40D027580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90" y="0"/>
            <a:ext cx="12144110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CF30A39-8B23-A048-0058-0CDD145A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119269"/>
            <a:ext cx="1563920" cy="103441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FE2B347-7CA2-4C2F-8935-D27A87CB9552}"/>
              </a:ext>
            </a:extLst>
          </p:cNvPr>
          <p:cNvSpPr/>
          <p:nvPr/>
        </p:nvSpPr>
        <p:spPr>
          <a:xfrm>
            <a:off x="598878" y="1407338"/>
            <a:ext cx="8995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Dinámica:</a:t>
            </a:r>
          </a:p>
          <a:p>
            <a:pPr algn="ctr"/>
            <a:r>
              <a:rPr lang="es-E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Arma tu caja con un papel</a:t>
            </a:r>
          </a:p>
        </p:txBody>
      </p:sp>
      <p:pic>
        <p:nvPicPr>
          <p:cNvPr id="6" name="Gráfico 5" descr="Paleta">
            <a:extLst>
              <a:ext uri="{FF2B5EF4-FFF2-40B4-BE49-F238E27FC236}">
                <a16:creationId xmlns:a16="http://schemas.microsoft.com/office/drawing/2014/main" id="{93DE6740-D172-4B03-835F-6A40510E1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75261">
            <a:off x="8222047" y="678400"/>
            <a:ext cx="914400" cy="914400"/>
          </a:xfrm>
          <a:prstGeom prst="rect">
            <a:avLst/>
          </a:prstGeom>
        </p:spPr>
      </p:pic>
      <p:pic>
        <p:nvPicPr>
          <p:cNvPr id="7" name="Gráfico 6" descr="Pincel">
            <a:extLst>
              <a:ext uri="{FF2B5EF4-FFF2-40B4-BE49-F238E27FC236}">
                <a16:creationId xmlns:a16="http://schemas.microsoft.com/office/drawing/2014/main" id="{C9F4737D-2D0B-453F-9E0F-A240AAA77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94707" y="2685035"/>
            <a:ext cx="914400" cy="914400"/>
          </a:xfrm>
          <a:prstGeom prst="rect">
            <a:avLst/>
          </a:prstGeom>
        </p:spPr>
      </p:pic>
      <p:sp>
        <p:nvSpPr>
          <p:cNvPr id="13" name="Cubo 12">
            <a:extLst>
              <a:ext uri="{FF2B5EF4-FFF2-40B4-BE49-F238E27FC236}">
                <a16:creationId xmlns:a16="http://schemas.microsoft.com/office/drawing/2014/main" id="{27BF94AA-AC9E-44D0-A912-D643A9C236A7}"/>
              </a:ext>
            </a:extLst>
          </p:cNvPr>
          <p:cNvSpPr/>
          <p:nvPr/>
        </p:nvSpPr>
        <p:spPr>
          <a:xfrm>
            <a:off x="3420647" y="3905159"/>
            <a:ext cx="2675353" cy="1938992"/>
          </a:xfrm>
          <a:prstGeom prst="cub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848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B790155B-3CA2-406F-8EEE-A4B4932D9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214" y="0"/>
            <a:ext cx="12156786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DCB1DF19-7939-CD3E-EBEA-C636BC1F2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05" y="5685182"/>
            <a:ext cx="1563920" cy="103441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F980242-FAED-4406-A05F-AC98CBDDE942}"/>
              </a:ext>
            </a:extLst>
          </p:cNvPr>
          <p:cNvSpPr/>
          <p:nvPr/>
        </p:nvSpPr>
        <p:spPr>
          <a:xfrm>
            <a:off x="5728076" y="1465434"/>
            <a:ext cx="4850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 lo cause pero soy responsable de repararlo!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70C516-9189-4880-8F8E-66794BBDD6F4}"/>
              </a:ext>
            </a:extLst>
          </p:cNvPr>
          <p:cNvSpPr txBox="1"/>
          <p:nvPr/>
        </p:nvSpPr>
        <p:spPr>
          <a:xfrm>
            <a:off x="932008" y="1955074"/>
            <a:ext cx="42804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ACTIVIDAD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Toma tu cajita y anota el nombre completo  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Escribe 3 cualidades y 3 defectos 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Luego pásala al del lado derecho con tingo </a:t>
            </a:r>
            <a:r>
              <a:rPr lang="es-CO" dirty="0" err="1"/>
              <a:t>tingo</a:t>
            </a:r>
            <a:r>
              <a:rPr lang="es-CO" dirty="0"/>
              <a:t> tango 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Y quédate con esa nueva caja 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Ahora arrúgala con la mano derecha 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Volvemos a jugar 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Ahora písala 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Recógela y volvernos a jugar  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Lee el nombre de la persona, ahora rómpela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Conserva los trozos de papel de la caja 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Entrégasela al dueño </a:t>
            </a:r>
          </a:p>
        </p:txBody>
      </p:sp>
    </p:spTree>
    <p:extLst>
      <p:ext uri="{BB962C8B-B14F-4D97-AF65-F5344CB8AC3E}">
        <p14:creationId xmlns:p14="http://schemas.microsoft.com/office/powerpoint/2010/main" val="142185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321F6165-9253-4919-86C8-CA0F66450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68" y="0"/>
            <a:ext cx="1214411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76A64919-E56A-CEDE-1D17-BF9D57088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8485D89-61E5-4209-BC12-85025F31E539}"/>
              </a:ext>
            </a:extLst>
          </p:cNvPr>
          <p:cNvSpPr/>
          <p:nvPr/>
        </p:nvSpPr>
        <p:spPr>
          <a:xfrm>
            <a:off x="2356493" y="158120"/>
            <a:ext cx="80609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Kintsugi</a:t>
            </a:r>
            <a:r>
              <a:rPr lang="es-E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“ reparar con oro”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82938E-29C7-4251-AAF4-8233369A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24" y="2467308"/>
            <a:ext cx="8837249" cy="3371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11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321F6165-9253-4919-86C8-CA0F66450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411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76A64919-E56A-CEDE-1D17-BF9D57088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8485D89-61E5-4209-BC12-85025F31E539}"/>
              </a:ext>
            </a:extLst>
          </p:cNvPr>
          <p:cNvSpPr/>
          <p:nvPr/>
        </p:nvSpPr>
        <p:spPr>
          <a:xfrm>
            <a:off x="1929430" y="7346"/>
            <a:ext cx="8060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Lectio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2D716A-3202-43AC-A0F7-9C9C14F2511A}"/>
              </a:ext>
            </a:extLst>
          </p:cNvPr>
          <p:cNvSpPr txBox="1"/>
          <p:nvPr/>
        </p:nvSpPr>
        <p:spPr>
          <a:xfrm>
            <a:off x="2393673" y="1839532"/>
            <a:ext cx="74046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MX" sz="3600" b="0" i="0" dirty="0">
                <a:solidFill>
                  <a:srgbClr val="000000"/>
                </a:solidFill>
                <a:effectLst/>
                <a:latin typeface="Aptos"/>
              </a:rPr>
              <a:t>«Realmente, mi proceder no lo comprendo; pues no hago lo que quiero, sino que hago lo que aborrezco. Y, si hago lo que no quiero, estoy de acuerdo con la Ley en que es buena; en realidad, ya no soy yo quien obra, sino el pecado que habita en mí.» </a:t>
            </a:r>
            <a:r>
              <a:rPr lang="es-MX" sz="3600" b="0" i="0" dirty="0" err="1">
                <a:solidFill>
                  <a:srgbClr val="000000"/>
                </a:solidFill>
                <a:effectLst/>
                <a:latin typeface="Aptos"/>
              </a:rPr>
              <a:t>Rom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Aptos"/>
              </a:rPr>
              <a:t> 7,15-17 </a:t>
            </a:r>
            <a:endParaRPr lang="es-MX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6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 con confianza media">
            <a:extLst>
              <a:ext uri="{FF2B5EF4-FFF2-40B4-BE49-F238E27FC236}">
                <a16:creationId xmlns:a16="http://schemas.microsoft.com/office/drawing/2014/main" id="{1F805889-B264-AA9F-FF92-40D027580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90" y="0"/>
            <a:ext cx="12144110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CCF30A39-8B23-A048-0058-0CDD145A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119269"/>
            <a:ext cx="1563920" cy="103441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FE2B347-7CA2-4C2F-8935-D27A87CB9552}"/>
              </a:ext>
            </a:extLst>
          </p:cNvPr>
          <p:cNvSpPr/>
          <p:nvPr/>
        </p:nvSpPr>
        <p:spPr>
          <a:xfrm>
            <a:off x="453356" y="929845"/>
            <a:ext cx="10810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Supera tus defectos</a:t>
            </a:r>
          </a:p>
        </p:txBody>
      </p:sp>
      <p:pic>
        <p:nvPicPr>
          <p:cNvPr id="6" name="Gráfico 5" descr="Paleta">
            <a:extLst>
              <a:ext uri="{FF2B5EF4-FFF2-40B4-BE49-F238E27FC236}">
                <a16:creationId xmlns:a16="http://schemas.microsoft.com/office/drawing/2014/main" id="{93DE6740-D172-4B03-835F-6A40510E1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75261">
            <a:off x="5976970" y="5907372"/>
            <a:ext cx="914400" cy="914400"/>
          </a:xfrm>
          <a:prstGeom prst="rect">
            <a:avLst/>
          </a:prstGeom>
        </p:spPr>
      </p:pic>
      <p:pic>
        <p:nvPicPr>
          <p:cNvPr id="7" name="Gráfico 6" descr="Pincel">
            <a:extLst>
              <a:ext uri="{FF2B5EF4-FFF2-40B4-BE49-F238E27FC236}">
                <a16:creationId xmlns:a16="http://schemas.microsoft.com/office/drawing/2014/main" id="{C9F4737D-2D0B-453F-9E0F-A240AAA77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94707" y="2685035"/>
            <a:ext cx="914400" cy="9144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6AB8EE9-DA80-4555-93E2-194AE5471CB1}"/>
              </a:ext>
            </a:extLst>
          </p:cNvPr>
          <p:cNvSpPr txBox="1"/>
          <p:nvPr/>
        </p:nvSpPr>
        <p:spPr>
          <a:xfrm>
            <a:off x="928416" y="2093163"/>
            <a:ext cx="93980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s-CO" sz="2800" b="0" i="0" dirty="0">
                <a:solidFill>
                  <a:srgbClr val="000000"/>
                </a:solidFill>
                <a:effectLst/>
                <a:latin typeface="Aptos"/>
              </a:rPr>
              <a:t>*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Aptos"/>
              </a:rPr>
              <a:t>¿Te gusta vivir en comunión? </a:t>
            </a:r>
          </a:p>
          <a:p>
            <a:pPr algn="l" rtl="0" fontAlgn="base"/>
            <a:r>
              <a:rPr lang="es-MX" sz="2400" b="0" i="0" dirty="0">
                <a:solidFill>
                  <a:srgbClr val="000000"/>
                </a:solidFill>
                <a:effectLst/>
                <a:latin typeface="Aptos"/>
              </a:rPr>
              <a:t>* ¿Te has sentido solo o sola? </a:t>
            </a:r>
          </a:p>
          <a:p>
            <a:pPr algn="l" rtl="0" fontAlgn="base"/>
            <a:r>
              <a:rPr lang="es-MX" sz="2400" b="0" i="0" dirty="0">
                <a:solidFill>
                  <a:srgbClr val="000000"/>
                </a:solidFill>
                <a:effectLst/>
                <a:latin typeface="Aptos"/>
              </a:rPr>
              <a:t>*¿Tiendes a aislarte y autoexcluirte? ¿ O buscas unidad e inclusión? </a:t>
            </a:r>
          </a:p>
          <a:p>
            <a:pPr algn="l" rtl="0" fontAlgn="base"/>
            <a:r>
              <a:rPr lang="es-MX" sz="2400" b="0" i="0" dirty="0">
                <a:solidFill>
                  <a:srgbClr val="000000"/>
                </a:solidFill>
                <a:effectLst/>
                <a:latin typeface="Aptos"/>
              </a:rPr>
              <a:t>*¿A dónde va dirigida tu vida? </a:t>
            </a:r>
          </a:p>
          <a:p>
            <a:pPr algn="l" rtl="0" fontAlgn="base"/>
            <a:r>
              <a:rPr lang="es-MX" sz="2400" b="0" i="0" dirty="0">
                <a:solidFill>
                  <a:srgbClr val="000000"/>
                </a:solidFill>
                <a:effectLst/>
                <a:latin typeface="Aptos"/>
              </a:rPr>
              <a:t>*¿Has sentido una lucha interior, entre el amor y la concupiscencia? </a:t>
            </a:r>
          </a:p>
          <a:p>
            <a:pPr algn="l" rtl="0" fontAlgn="base"/>
            <a:r>
              <a:rPr lang="es-MX" sz="2400" b="0" i="0" dirty="0">
                <a:solidFill>
                  <a:srgbClr val="000000"/>
                </a:solidFill>
                <a:effectLst/>
                <a:latin typeface="Aptos"/>
              </a:rPr>
              <a:t>*¿Estás dispuesto a abrir tu corazón a la gracia de Dios? </a:t>
            </a:r>
          </a:p>
          <a:p>
            <a:pPr algn="l" rtl="0" fontAlgn="base"/>
            <a:r>
              <a:rPr lang="es-MX" sz="2400" b="0" i="0" dirty="0">
                <a:solidFill>
                  <a:srgbClr val="000000"/>
                </a:solidFill>
                <a:effectLst/>
                <a:latin typeface="Aptos"/>
              </a:rPr>
              <a:t>*¿Trato a mi prójimo con la dignidad y derechos que tiene simplemente por ser persona?  </a:t>
            </a:r>
          </a:p>
          <a:p>
            <a:pPr algn="l" rtl="0" fontAlgn="base"/>
            <a:r>
              <a:rPr lang="es-MX" sz="2400" b="0" i="0" dirty="0">
                <a:solidFill>
                  <a:srgbClr val="000000"/>
                </a:solidFill>
                <a:effectLst/>
                <a:latin typeface="Aptos"/>
              </a:rPr>
              <a:t>*¿Amo a mis seres queridos más cercanos por quiénes son? ¿Espero cosas de ellos que están fuera de la realidad?</a:t>
            </a:r>
          </a:p>
        </p:txBody>
      </p:sp>
    </p:spTree>
    <p:extLst>
      <p:ext uri="{BB962C8B-B14F-4D97-AF65-F5344CB8AC3E}">
        <p14:creationId xmlns:p14="http://schemas.microsoft.com/office/powerpoint/2010/main" val="196842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B790155B-3CA2-406F-8EEE-A4B4932D9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607" y="-138399"/>
            <a:ext cx="12156786" cy="6858000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DCB1DF19-7939-CD3E-EBEA-C636BC1F2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05" y="5685182"/>
            <a:ext cx="1563920" cy="103441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F8225BA-8827-4164-9190-8AD78753A5BE}"/>
              </a:ext>
            </a:extLst>
          </p:cNvPr>
          <p:cNvSpPr/>
          <p:nvPr/>
        </p:nvSpPr>
        <p:spPr>
          <a:xfrm>
            <a:off x="779636" y="177536"/>
            <a:ext cx="106068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 pecado es posible porque el amor es libre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F980242-FAED-4406-A05F-AC98CBDDE942}"/>
              </a:ext>
            </a:extLst>
          </p:cNvPr>
          <p:cNvSpPr/>
          <p:nvPr/>
        </p:nvSpPr>
        <p:spPr>
          <a:xfrm>
            <a:off x="0" y="5940781"/>
            <a:ext cx="11689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 PECADO ES HERIRNOS A NOSOTROS MISMOS Y A OTROS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1C7B78B-A364-4C0D-8A40-1DBF40141B4F}"/>
              </a:ext>
            </a:extLst>
          </p:cNvPr>
          <p:cNvSpPr/>
          <p:nvPr/>
        </p:nvSpPr>
        <p:spPr>
          <a:xfrm>
            <a:off x="1046921" y="1521668"/>
            <a:ext cx="35113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¡Queremos ser FELICES! ¡Queremos amar! Pero nuestro corazón está agrietado. Nos traiciona y a veces terminamos haciendo lo que en el fondo no deseamos. </a:t>
            </a:r>
            <a:endParaRPr lang="es-E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AC5B0CC-B71B-4618-B77D-8A06AE4A9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04" y="1521668"/>
            <a:ext cx="5161004" cy="365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622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28044B68-050C-B430-EC81-0DD39A89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" y="-46821"/>
            <a:ext cx="12156786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7C8BC8B-E42D-A77E-0C35-6D4DE82AB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8FD8BAD-9BFE-4DB6-A58D-A60987F85F69}"/>
              </a:ext>
            </a:extLst>
          </p:cNvPr>
          <p:cNvSpPr/>
          <p:nvPr/>
        </p:nvSpPr>
        <p:spPr>
          <a:xfrm>
            <a:off x="271981" y="349102"/>
            <a:ext cx="101707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felicidad jamás llegará en la soledad. No es posible ser feliz aislado de los demás, encerrado, como un átomo.</a:t>
            </a:r>
            <a:endPara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112FB5-3E66-4CAE-A9B0-C0FD2EC4A398}"/>
              </a:ext>
            </a:extLst>
          </p:cNvPr>
          <p:cNvSpPr txBox="1"/>
          <p:nvPr/>
        </p:nvSpPr>
        <p:spPr>
          <a:xfrm>
            <a:off x="7494870" y="1681022"/>
            <a:ext cx="33852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i="0" dirty="0">
                <a:solidFill>
                  <a:srgbClr val="000000"/>
                </a:solidFill>
                <a:effectLst/>
                <a:latin typeface="WordVisi_MSFontService"/>
              </a:rPr>
              <a:t>Hemos sido llamados, desde nuestra creación, a existir en comunión de personas con los demás, «a imagen de Dios».</a:t>
            </a:r>
            <a:endParaRPr lang="es-CO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78D803-46B8-4735-B1E5-67CE3CF4A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12" y="1681022"/>
            <a:ext cx="5202989" cy="3902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3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28044B68-050C-B430-EC81-0DD39A89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" y="-46821"/>
            <a:ext cx="12156786" cy="6858000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7C8BC8B-E42D-A77E-0C35-6D4DE82AB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14" y="185530"/>
            <a:ext cx="1563920" cy="10344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8FD8BAD-9BFE-4DB6-A58D-A60987F85F69}"/>
              </a:ext>
            </a:extLst>
          </p:cNvPr>
          <p:cNvSpPr/>
          <p:nvPr/>
        </p:nvSpPr>
        <p:spPr>
          <a:xfrm>
            <a:off x="271981" y="349102"/>
            <a:ext cx="101707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concupiscencia limita y deforma el lenguaje del cuerpo, sobre todo en la relación varón-mujer. Le hace querer aprovecharse el uno del otro, sin buscar ante todo el amor. </a:t>
            </a:r>
            <a:endParaRPr lang="es-E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112FB5-3E66-4CAE-A9B0-C0FD2EC4A398}"/>
              </a:ext>
            </a:extLst>
          </p:cNvPr>
          <p:cNvSpPr txBox="1"/>
          <p:nvPr/>
        </p:nvSpPr>
        <p:spPr>
          <a:xfrm>
            <a:off x="993913" y="2343676"/>
            <a:ext cx="487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000000"/>
                </a:solidFill>
                <a:latin typeface="WordVisi_MSFontService"/>
              </a:rPr>
              <a:t>En lugar de comunión, buscamos el uso. </a:t>
            </a:r>
          </a:p>
          <a:p>
            <a:pPr algn="ctr"/>
            <a:r>
              <a:rPr lang="es-MX" sz="2800" dirty="0">
                <a:solidFill>
                  <a:srgbClr val="000000"/>
                </a:solidFill>
                <a:latin typeface="WordVisi_MSFontService"/>
              </a:rPr>
              <a:t>En lugar del amor generoso, el egoísmo a ultranza.</a:t>
            </a:r>
          </a:p>
          <a:p>
            <a:pPr algn="ctr"/>
            <a:r>
              <a:rPr lang="es-MX" sz="2800" dirty="0">
                <a:solidFill>
                  <a:srgbClr val="000000"/>
                </a:solidFill>
                <a:latin typeface="WordVisi_MSFontService"/>
              </a:rPr>
              <a:t> En lugar de la entrega, la susceptibilidad.</a:t>
            </a:r>
          </a:p>
          <a:p>
            <a:pPr algn="ctr"/>
            <a:r>
              <a:rPr lang="es-MX" sz="2800" dirty="0">
                <a:solidFill>
                  <a:srgbClr val="000000"/>
                </a:solidFill>
                <a:latin typeface="WordVisi_MSFontService"/>
              </a:rPr>
              <a:t> En lugar de la igualdad, el poder. </a:t>
            </a:r>
            <a:endParaRPr lang="es-CO" sz="2800" dirty="0">
              <a:solidFill>
                <a:srgbClr val="000000"/>
              </a:solidFill>
              <a:latin typeface="WordVisi_MSFontService"/>
            </a:endParaRPr>
          </a:p>
        </p:txBody>
      </p:sp>
      <p:pic>
        <p:nvPicPr>
          <p:cNvPr id="2050" name="Picture 2" descr="Lo que nunca debes hacer después de tener una pelea con tu pareja">
            <a:extLst>
              <a:ext uri="{FF2B5EF4-FFF2-40B4-BE49-F238E27FC236}">
                <a16:creationId xmlns:a16="http://schemas.microsoft.com/office/drawing/2014/main" id="{9FCC8DD9-AC11-4080-86C9-616A87A83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19" y="2314685"/>
            <a:ext cx="5040368" cy="3780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71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851</Words>
  <Application>Microsoft Office PowerPoint</Application>
  <PresentationFormat>Panorámica</PresentationFormat>
  <Paragraphs>78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Segoe UI</vt:lpstr>
      <vt:lpstr>WordVisi_MSFontService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Andrea Castañeda Roncancio</dc:creator>
  <cp:lastModifiedBy>Camila Andrea Castañeda Roncancio</cp:lastModifiedBy>
  <cp:revision>71</cp:revision>
  <dcterms:created xsi:type="dcterms:W3CDTF">2022-07-10T13:31:19Z</dcterms:created>
  <dcterms:modified xsi:type="dcterms:W3CDTF">2024-09-19T19:16:24Z</dcterms:modified>
</cp:coreProperties>
</file>